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4"/>
  </p:sldMasterIdLst>
  <p:notesMasterIdLst>
    <p:notesMasterId r:id="rId36"/>
  </p:notesMasterIdLst>
  <p:handoutMasterIdLst>
    <p:handoutMasterId r:id="rId37"/>
  </p:handoutMasterIdLst>
  <p:sldIdLst>
    <p:sldId id="256" r:id="rId5"/>
    <p:sldId id="283" r:id="rId6"/>
    <p:sldId id="298" r:id="rId7"/>
    <p:sldId id="262" r:id="rId8"/>
    <p:sldId id="257" r:id="rId9"/>
    <p:sldId id="362" r:id="rId10"/>
    <p:sldId id="346" r:id="rId11"/>
    <p:sldId id="357" r:id="rId12"/>
    <p:sldId id="358" r:id="rId13"/>
    <p:sldId id="359" r:id="rId14"/>
    <p:sldId id="360" r:id="rId15"/>
    <p:sldId id="361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  <p:sldId id="375" r:id="rId29"/>
    <p:sldId id="319" r:id="rId30"/>
    <p:sldId id="376" r:id="rId31"/>
    <p:sldId id="377" r:id="rId32"/>
    <p:sldId id="378" r:id="rId33"/>
    <p:sldId id="282" r:id="rId34"/>
    <p:sldId id="37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ckkjZC7loPFK1Fw+w9pISw==" hashData="Op3zixEhflwtX2c2UgLCt+3lIayB8Iz9kk1KNtMBHn8O6XaP/bwomYkHmydIefu/RFQZ/uvhqDRHKA4jFPszH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768E"/>
    <a:srgbClr val="1A96B4"/>
    <a:srgbClr val="FF8000"/>
    <a:srgbClr val="FF6C43"/>
    <a:srgbClr val="5027FF"/>
    <a:srgbClr val="201062"/>
    <a:srgbClr val="4042FF"/>
    <a:srgbClr val="004080"/>
    <a:srgbClr val="B3B3B3"/>
    <a:srgbClr val="4C0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35"/>
    <p:restoredTop sz="90517" autoAdjust="0"/>
  </p:normalViewPr>
  <p:slideViewPr>
    <p:cSldViewPr>
      <p:cViewPr varScale="1">
        <p:scale>
          <a:sx n="75" d="100"/>
          <a:sy n="75" d="100"/>
        </p:scale>
        <p:origin x="183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9F35B1-25B2-2146-B3FF-63BD5B6F4C68}" type="doc">
      <dgm:prSet loTypeId="urn:microsoft.com/office/officeart/2005/8/layout/default" loCatId="" qsTypeId="urn:microsoft.com/office/officeart/2005/8/quickstyle/simple4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EC0D2988-9609-2A48-B0C8-B45183F58EE2}">
      <dgm:prSet phldrT="[Text]"/>
      <dgm:spPr>
        <a:gradFill flip="none" rotWithShape="0">
          <a:gsLst>
            <a:gs pos="0">
              <a:schemeClr val="accent5">
                <a:hueOff val="0"/>
                <a:satOff val="0"/>
                <a:lumOff val="0"/>
                <a:shade val="51000"/>
                <a:satMod val="130000"/>
                <a:alpha val="70000"/>
              </a:schemeClr>
            </a:gs>
            <a:gs pos="80000">
              <a:schemeClr val="accent5">
                <a:hueOff val="0"/>
                <a:satOff val="0"/>
                <a:lumOff val="0"/>
                <a:shade val="93000"/>
                <a:satMod val="130000"/>
                <a:alpha val="70000"/>
              </a:schemeClr>
            </a:gs>
            <a:gs pos="100000">
              <a:schemeClr val="accent5">
                <a:hueOff val="0"/>
                <a:satOff val="0"/>
                <a:lumOff val="0"/>
                <a:shade val="94000"/>
                <a:satMod val="135000"/>
                <a:alpha val="70000"/>
              </a:schemeClr>
            </a:gs>
          </a:gsLst>
          <a:lin ang="16200000" scaled="0"/>
          <a:tileRect/>
        </a:gradFill>
      </dgm:spPr>
      <dgm:t>
        <a:bodyPr/>
        <a:lstStyle/>
        <a:p>
          <a:r>
            <a:rPr lang="en-US" dirty="0">
              <a:latin typeface="Century Gothic"/>
              <a:cs typeface="Century Gothic"/>
            </a:rPr>
            <a:t>Environment</a:t>
          </a:r>
        </a:p>
      </dgm:t>
    </dgm:pt>
    <dgm:pt modelId="{B82471BB-A440-344D-AE82-7ED1DF2B6677}" type="parTrans" cxnId="{D40ED87A-B172-6342-AF29-F1162DB5111C}">
      <dgm:prSet/>
      <dgm:spPr/>
      <dgm:t>
        <a:bodyPr/>
        <a:lstStyle/>
        <a:p>
          <a:endParaRPr lang="en-US"/>
        </a:p>
      </dgm:t>
    </dgm:pt>
    <dgm:pt modelId="{1C7C87DB-8E34-DF4C-88BD-1BBC8F5070E2}" type="sibTrans" cxnId="{D40ED87A-B172-6342-AF29-F1162DB5111C}">
      <dgm:prSet/>
      <dgm:spPr/>
      <dgm:t>
        <a:bodyPr/>
        <a:lstStyle/>
        <a:p>
          <a:endParaRPr lang="en-US"/>
        </a:p>
      </dgm:t>
    </dgm:pt>
    <dgm:pt modelId="{0A26F0FD-A0FB-C044-BE45-944D3B34612C}">
      <dgm:prSet phldrT="[Text]"/>
      <dgm:spPr>
        <a:gradFill flip="none" rotWithShape="0">
          <a:gsLst>
            <a:gs pos="0">
              <a:schemeClr val="accent5">
                <a:hueOff val="0"/>
                <a:satOff val="0"/>
                <a:lumOff val="0"/>
                <a:shade val="51000"/>
                <a:satMod val="130000"/>
                <a:alpha val="70000"/>
              </a:schemeClr>
            </a:gs>
            <a:gs pos="80000">
              <a:schemeClr val="accent5">
                <a:hueOff val="0"/>
                <a:satOff val="0"/>
                <a:lumOff val="0"/>
                <a:shade val="93000"/>
                <a:satMod val="130000"/>
                <a:alpha val="70000"/>
              </a:schemeClr>
            </a:gs>
            <a:gs pos="100000">
              <a:schemeClr val="accent5">
                <a:hueOff val="0"/>
                <a:satOff val="0"/>
                <a:lumOff val="0"/>
                <a:shade val="94000"/>
                <a:satMod val="135000"/>
                <a:alpha val="70000"/>
              </a:schemeClr>
            </a:gs>
          </a:gsLst>
          <a:lin ang="16200000" scaled="0"/>
          <a:tileRect/>
        </a:gradFill>
      </dgm:spPr>
      <dgm:t>
        <a:bodyPr/>
        <a:lstStyle/>
        <a:p>
          <a:r>
            <a:rPr lang="en-US" dirty="0">
              <a:latin typeface="Century Gothic"/>
              <a:cs typeface="Century Gothic"/>
            </a:rPr>
            <a:t>Logistics</a:t>
          </a:r>
        </a:p>
      </dgm:t>
    </dgm:pt>
    <dgm:pt modelId="{AF88D9A5-BDE0-0442-BEFF-60D3B8BC4CFB}" type="parTrans" cxnId="{418C15BF-4903-9E4E-84AB-A2A4FF9A8F2D}">
      <dgm:prSet/>
      <dgm:spPr/>
      <dgm:t>
        <a:bodyPr/>
        <a:lstStyle/>
        <a:p>
          <a:endParaRPr lang="en-US"/>
        </a:p>
      </dgm:t>
    </dgm:pt>
    <dgm:pt modelId="{7BDB6B4F-9D1E-2646-9207-223800A8C187}" type="sibTrans" cxnId="{418C15BF-4903-9E4E-84AB-A2A4FF9A8F2D}">
      <dgm:prSet/>
      <dgm:spPr/>
      <dgm:t>
        <a:bodyPr/>
        <a:lstStyle/>
        <a:p>
          <a:endParaRPr lang="en-US"/>
        </a:p>
      </dgm:t>
    </dgm:pt>
    <dgm:pt modelId="{5A5B5279-E043-B24E-B2BC-0D90CDAD0999}">
      <dgm:prSet phldrT="[Text]"/>
      <dgm:spPr>
        <a:gradFill flip="none" rotWithShape="0">
          <a:gsLst>
            <a:gs pos="0">
              <a:schemeClr val="accent5">
                <a:hueOff val="0"/>
                <a:satOff val="0"/>
                <a:lumOff val="0"/>
                <a:shade val="51000"/>
                <a:satMod val="130000"/>
                <a:alpha val="70000"/>
              </a:schemeClr>
            </a:gs>
            <a:gs pos="80000">
              <a:schemeClr val="accent5">
                <a:hueOff val="0"/>
                <a:satOff val="0"/>
                <a:lumOff val="0"/>
                <a:shade val="93000"/>
                <a:satMod val="130000"/>
                <a:alpha val="70000"/>
              </a:schemeClr>
            </a:gs>
            <a:gs pos="100000">
              <a:schemeClr val="accent5">
                <a:hueOff val="0"/>
                <a:satOff val="0"/>
                <a:lumOff val="0"/>
                <a:shade val="94000"/>
                <a:satMod val="135000"/>
                <a:alpha val="70000"/>
              </a:schemeClr>
            </a:gs>
          </a:gsLst>
          <a:lin ang="16200000" scaled="0"/>
          <a:tileRect/>
        </a:gradFill>
      </dgm:spPr>
      <dgm:t>
        <a:bodyPr/>
        <a:lstStyle/>
        <a:p>
          <a:r>
            <a:rPr lang="en-US" dirty="0">
              <a:latin typeface="Century Gothic"/>
              <a:cs typeface="Century Gothic"/>
            </a:rPr>
            <a:t>Learners</a:t>
          </a:r>
        </a:p>
      </dgm:t>
    </dgm:pt>
    <dgm:pt modelId="{0E096E46-6D80-9A41-9D58-A932CB7ED5C2}" type="parTrans" cxnId="{DFD84476-A2CD-9B42-A02A-B5D1104D6916}">
      <dgm:prSet/>
      <dgm:spPr/>
      <dgm:t>
        <a:bodyPr/>
        <a:lstStyle/>
        <a:p>
          <a:endParaRPr lang="en-US"/>
        </a:p>
      </dgm:t>
    </dgm:pt>
    <dgm:pt modelId="{19FC63D1-9455-5A4D-8205-3F350492D092}" type="sibTrans" cxnId="{DFD84476-A2CD-9B42-A02A-B5D1104D6916}">
      <dgm:prSet/>
      <dgm:spPr/>
      <dgm:t>
        <a:bodyPr/>
        <a:lstStyle/>
        <a:p>
          <a:endParaRPr lang="en-US"/>
        </a:p>
      </dgm:t>
    </dgm:pt>
    <dgm:pt modelId="{5EEBD6C7-A179-F04D-AC00-399AB5C935F7}">
      <dgm:prSet phldrT="[Text]"/>
      <dgm:spPr>
        <a:gradFill flip="none" rotWithShape="0">
          <a:gsLst>
            <a:gs pos="0">
              <a:schemeClr val="accent5">
                <a:hueOff val="0"/>
                <a:satOff val="0"/>
                <a:lumOff val="0"/>
                <a:shade val="51000"/>
                <a:satMod val="130000"/>
                <a:alpha val="70000"/>
              </a:schemeClr>
            </a:gs>
            <a:gs pos="80000">
              <a:schemeClr val="accent5">
                <a:hueOff val="0"/>
                <a:satOff val="0"/>
                <a:lumOff val="0"/>
                <a:shade val="93000"/>
                <a:satMod val="130000"/>
                <a:alpha val="70000"/>
              </a:schemeClr>
            </a:gs>
            <a:gs pos="100000">
              <a:schemeClr val="accent5">
                <a:hueOff val="0"/>
                <a:satOff val="0"/>
                <a:lumOff val="0"/>
                <a:shade val="94000"/>
                <a:satMod val="135000"/>
                <a:alpha val="70000"/>
              </a:schemeClr>
            </a:gs>
          </a:gsLst>
          <a:lin ang="16200000" scaled="0"/>
          <a:tileRect/>
        </a:gradFill>
      </dgm:spPr>
      <dgm:t>
        <a:bodyPr/>
        <a:lstStyle/>
        <a:p>
          <a:r>
            <a:rPr lang="en-US" dirty="0">
              <a:latin typeface="Century Gothic"/>
              <a:cs typeface="Century Gothic"/>
            </a:rPr>
            <a:t>Yourself</a:t>
          </a:r>
        </a:p>
      </dgm:t>
    </dgm:pt>
    <dgm:pt modelId="{FEEA2723-1090-8543-8E03-CA3AB05C30C2}" type="parTrans" cxnId="{48E34EB0-5B55-C547-96CB-EBA491FAA4E8}">
      <dgm:prSet/>
      <dgm:spPr/>
      <dgm:t>
        <a:bodyPr/>
        <a:lstStyle/>
        <a:p>
          <a:endParaRPr lang="en-US"/>
        </a:p>
      </dgm:t>
    </dgm:pt>
    <dgm:pt modelId="{F54D31B5-0E68-8F47-BD11-DCA99F17CB0B}" type="sibTrans" cxnId="{48E34EB0-5B55-C547-96CB-EBA491FAA4E8}">
      <dgm:prSet/>
      <dgm:spPr/>
      <dgm:t>
        <a:bodyPr/>
        <a:lstStyle/>
        <a:p>
          <a:endParaRPr lang="en-US"/>
        </a:p>
      </dgm:t>
    </dgm:pt>
    <dgm:pt modelId="{22133108-A0D9-C746-9921-F3F9295741CC}" type="pres">
      <dgm:prSet presAssocID="{5C9F35B1-25B2-2146-B3FF-63BD5B6F4C68}" presName="diagram" presStyleCnt="0">
        <dgm:presLayoutVars>
          <dgm:dir/>
          <dgm:resizeHandles val="exact"/>
        </dgm:presLayoutVars>
      </dgm:prSet>
      <dgm:spPr/>
    </dgm:pt>
    <dgm:pt modelId="{417CE861-22B0-D846-A9DA-2423BA770618}" type="pres">
      <dgm:prSet presAssocID="{EC0D2988-9609-2A48-B0C8-B45183F58EE2}" presName="node" presStyleLbl="node1" presStyleIdx="0" presStyleCnt="4">
        <dgm:presLayoutVars>
          <dgm:bulletEnabled val="1"/>
        </dgm:presLayoutVars>
      </dgm:prSet>
      <dgm:spPr/>
    </dgm:pt>
    <dgm:pt modelId="{9E9BE731-4401-0244-BC9D-B4F1DACA00F1}" type="pres">
      <dgm:prSet presAssocID="{1C7C87DB-8E34-DF4C-88BD-1BBC8F5070E2}" presName="sibTrans" presStyleCnt="0"/>
      <dgm:spPr/>
    </dgm:pt>
    <dgm:pt modelId="{ADC21DE6-0115-5545-9366-989824584F3C}" type="pres">
      <dgm:prSet presAssocID="{0A26F0FD-A0FB-C044-BE45-944D3B34612C}" presName="node" presStyleLbl="node1" presStyleIdx="1" presStyleCnt="4">
        <dgm:presLayoutVars>
          <dgm:bulletEnabled val="1"/>
        </dgm:presLayoutVars>
      </dgm:prSet>
      <dgm:spPr/>
    </dgm:pt>
    <dgm:pt modelId="{AB6789D9-8B6D-9F4C-A88F-22BD82F02E61}" type="pres">
      <dgm:prSet presAssocID="{7BDB6B4F-9D1E-2646-9207-223800A8C187}" presName="sibTrans" presStyleCnt="0"/>
      <dgm:spPr/>
    </dgm:pt>
    <dgm:pt modelId="{8C28DD19-5DCF-9B49-A841-EDF8CD55E867}" type="pres">
      <dgm:prSet presAssocID="{5A5B5279-E043-B24E-B2BC-0D90CDAD0999}" presName="node" presStyleLbl="node1" presStyleIdx="2" presStyleCnt="4">
        <dgm:presLayoutVars>
          <dgm:bulletEnabled val="1"/>
        </dgm:presLayoutVars>
      </dgm:prSet>
      <dgm:spPr/>
    </dgm:pt>
    <dgm:pt modelId="{418CB8ED-6AB1-C34F-9303-0535B751FCA7}" type="pres">
      <dgm:prSet presAssocID="{19FC63D1-9455-5A4D-8205-3F350492D092}" presName="sibTrans" presStyleCnt="0"/>
      <dgm:spPr/>
    </dgm:pt>
    <dgm:pt modelId="{E6D796A9-5AC5-834C-8ECD-F4001946A8EE}" type="pres">
      <dgm:prSet presAssocID="{5EEBD6C7-A179-F04D-AC00-399AB5C935F7}" presName="node" presStyleLbl="node1" presStyleIdx="3" presStyleCnt="4">
        <dgm:presLayoutVars>
          <dgm:bulletEnabled val="1"/>
        </dgm:presLayoutVars>
      </dgm:prSet>
      <dgm:spPr/>
    </dgm:pt>
  </dgm:ptLst>
  <dgm:cxnLst>
    <dgm:cxn modelId="{EF14A32F-3EE0-3C45-BF36-317A09E01CDA}" type="presOf" srcId="{EC0D2988-9609-2A48-B0C8-B45183F58EE2}" destId="{417CE861-22B0-D846-A9DA-2423BA770618}" srcOrd="0" destOrd="0" presId="urn:microsoft.com/office/officeart/2005/8/layout/default"/>
    <dgm:cxn modelId="{12D21831-2A68-674D-BA86-AB213E991335}" type="presOf" srcId="{5C9F35B1-25B2-2146-B3FF-63BD5B6F4C68}" destId="{22133108-A0D9-C746-9921-F3F9295741CC}" srcOrd="0" destOrd="0" presId="urn:microsoft.com/office/officeart/2005/8/layout/default"/>
    <dgm:cxn modelId="{C3BEFC33-276E-1748-9170-D48E160C90FF}" type="presOf" srcId="{0A26F0FD-A0FB-C044-BE45-944D3B34612C}" destId="{ADC21DE6-0115-5545-9366-989824584F3C}" srcOrd="0" destOrd="0" presId="urn:microsoft.com/office/officeart/2005/8/layout/default"/>
    <dgm:cxn modelId="{DFD84476-A2CD-9B42-A02A-B5D1104D6916}" srcId="{5C9F35B1-25B2-2146-B3FF-63BD5B6F4C68}" destId="{5A5B5279-E043-B24E-B2BC-0D90CDAD0999}" srcOrd="2" destOrd="0" parTransId="{0E096E46-6D80-9A41-9D58-A932CB7ED5C2}" sibTransId="{19FC63D1-9455-5A4D-8205-3F350492D092}"/>
    <dgm:cxn modelId="{D40ED87A-B172-6342-AF29-F1162DB5111C}" srcId="{5C9F35B1-25B2-2146-B3FF-63BD5B6F4C68}" destId="{EC0D2988-9609-2A48-B0C8-B45183F58EE2}" srcOrd="0" destOrd="0" parTransId="{B82471BB-A440-344D-AE82-7ED1DF2B6677}" sibTransId="{1C7C87DB-8E34-DF4C-88BD-1BBC8F5070E2}"/>
    <dgm:cxn modelId="{5C981187-C6B0-0341-B9DE-830F143F4478}" type="presOf" srcId="{5EEBD6C7-A179-F04D-AC00-399AB5C935F7}" destId="{E6D796A9-5AC5-834C-8ECD-F4001946A8EE}" srcOrd="0" destOrd="0" presId="urn:microsoft.com/office/officeart/2005/8/layout/default"/>
    <dgm:cxn modelId="{48E34EB0-5B55-C547-96CB-EBA491FAA4E8}" srcId="{5C9F35B1-25B2-2146-B3FF-63BD5B6F4C68}" destId="{5EEBD6C7-A179-F04D-AC00-399AB5C935F7}" srcOrd="3" destOrd="0" parTransId="{FEEA2723-1090-8543-8E03-CA3AB05C30C2}" sibTransId="{F54D31B5-0E68-8F47-BD11-DCA99F17CB0B}"/>
    <dgm:cxn modelId="{418C15BF-4903-9E4E-84AB-A2A4FF9A8F2D}" srcId="{5C9F35B1-25B2-2146-B3FF-63BD5B6F4C68}" destId="{0A26F0FD-A0FB-C044-BE45-944D3B34612C}" srcOrd="1" destOrd="0" parTransId="{AF88D9A5-BDE0-0442-BEFF-60D3B8BC4CFB}" sibTransId="{7BDB6B4F-9D1E-2646-9207-223800A8C187}"/>
    <dgm:cxn modelId="{64ACF7EC-A14E-C047-A630-25F4F875D3FA}" type="presOf" srcId="{5A5B5279-E043-B24E-B2BC-0D90CDAD0999}" destId="{8C28DD19-5DCF-9B49-A841-EDF8CD55E867}" srcOrd="0" destOrd="0" presId="urn:microsoft.com/office/officeart/2005/8/layout/default"/>
    <dgm:cxn modelId="{4A360843-5991-624E-B587-F13574E56EAC}" type="presParOf" srcId="{22133108-A0D9-C746-9921-F3F9295741CC}" destId="{417CE861-22B0-D846-A9DA-2423BA770618}" srcOrd="0" destOrd="0" presId="urn:microsoft.com/office/officeart/2005/8/layout/default"/>
    <dgm:cxn modelId="{7B5EBFA8-A56F-0543-B602-5DA6EC3A7A75}" type="presParOf" srcId="{22133108-A0D9-C746-9921-F3F9295741CC}" destId="{9E9BE731-4401-0244-BC9D-B4F1DACA00F1}" srcOrd="1" destOrd="0" presId="urn:microsoft.com/office/officeart/2005/8/layout/default"/>
    <dgm:cxn modelId="{2F61C098-7D40-F44B-8597-80AD7853AC41}" type="presParOf" srcId="{22133108-A0D9-C746-9921-F3F9295741CC}" destId="{ADC21DE6-0115-5545-9366-989824584F3C}" srcOrd="2" destOrd="0" presId="urn:microsoft.com/office/officeart/2005/8/layout/default"/>
    <dgm:cxn modelId="{F40FFA56-7D93-F64F-9347-568A14BB03A9}" type="presParOf" srcId="{22133108-A0D9-C746-9921-F3F9295741CC}" destId="{AB6789D9-8B6D-9F4C-A88F-22BD82F02E61}" srcOrd="3" destOrd="0" presId="urn:microsoft.com/office/officeart/2005/8/layout/default"/>
    <dgm:cxn modelId="{3D0A7B3B-2E15-CA48-A379-4DABA9F80CF6}" type="presParOf" srcId="{22133108-A0D9-C746-9921-F3F9295741CC}" destId="{8C28DD19-5DCF-9B49-A841-EDF8CD55E867}" srcOrd="4" destOrd="0" presId="urn:microsoft.com/office/officeart/2005/8/layout/default"/>
    <dgm:cxn modelId="{66C7BDB4-4198-064A-825E-44A5467D1A6E}" type="presParOf" srcId="{22133108-A0D9-C746-9921-F3F9295741CC}" destId="{418CB8ED-6AB1-C34F-9303-0535B751FCA7}" srcOrd="5" destOrd="0" presId="urn:microsoft.com/office/officeart/2005/8/layout/default"/>
    <dgm:cxn modelId="{8140540A-EA1B-474A-8E6B-6B1AD69236B5}" type="presParOf" srcId="{22133108-A0D9-C746-9921-F3F9295741CC}" destId="{E6D796A9-5AC5-834C-8ECD-F4001946A8E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322BF2-850E-8F43-AE1D-E9D8421CBD67}" type="doc">
      <dgm:prSet loTypeId="urn:microsoft.com/office/officeart/2008/layout/LinedList" loCatId="" qsTypeId="urn:microsoft.com/office/officeart/2005/8/quickstyle/simple4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E1421EE0-5E9A-1D46-90DF-85B5B60E9DAD}">
      <dgm:prSet phldrT="[Text]" custT="1"/>
      <dgm:spPr/>
      <dgm:t>
        <a:bodyPr/>
        <a:lstStyle/>
        <a:p>
          <a:r>
            <a:rPr lang="en-US" sz="2200" dirty="0">
              <a:latin typeface="Century Gothic"/>
              <a:cs typeface="Century Gothic"/>
            </a:rPr>
            <a:t>Asking questions</a:t>
          </a:r>
        </a:p>
      </dgm:t>
    </dgm:pt>
    <dgm:pt modelId="{CA587ECA-8F8C-924A-84C8-F376915E78BC}" type="parTrans" cxnId="{827C6680-66A9-6C43-9A5D-F053FCBF9A89}">
      <dgm:prSet/>
      <dgm:spPr/>
      <dgm:t>
        <a:bodyPr/>
        <a:lstStyle/>
        <a:p>
          <a:endParaRPr lang="en-US"/>
        </a:p>
      </dgm:t>
    </dgm:pt>
    <dgm:pt modelId="{155321DD-8581-0748-B5B1-1EAB0389CBE7}" type="sibTrans" cxnId="{827C6680-66A9-6C43-9A5D-F053FCBF9A89}">
      <dgm:prSet/>
      <dgm:spPr/>
      <dgm:t>
        <a:bodyPr/>
        <a:lstStyle/>
        <a:p>
          <a:endParaRPr lang="en-US"/>
        </a:p>
      </dgm:t>
    </dgm:pt>
    <dgm:pt modelId="{F06BFAB6-C629-0849-AF01-F717621D306F}">
      <dgm:prSet phldrT="[Text]" custT="1"/>
      <dgm:spPr/>
      <dgm:t>
        <a:bodyPr/>
        <a:lstStyle/>
        <a:p>
          <a:r>
            <a:rPr lang="en-US" sz="2200" b="1" dirty="0">
              <a:latin typeface="Century Gothic"/>
              <a:cs typeface="Century Gothic"/>
            </a:rPr>
            <a:t>Close-ended: </a:t>
          </a:r>
          <a:r>
            <a:rPr lang="en-US" sz="2200" dirty="0">
              <a:latin typeface="Century Gothic"/>
              <a:cs typeface="Century Gothic"/>
            </a:rPr>
            <a:t>simple yes/no </a:t>
          </a:r>
        </a:p>
      </dgm:t>
    </dgm:pt>
    <dgm:pt modelId="{7D659A51-E514-1C4B-8B65-24651DBE5382}" type="parTrans" cxnId="{D94F6C65-BE2E-B34F-863D-FF10421845D0}">
      <dgm:prSet/>
      <dgm:spPr/>
      <dgm:t>
        <a:bodyPr/>
        <a:lstStyle/>
        <a:p>
          <a:endParaRPr lang="en-US"/>
        </a:p>
      </dgm:t>
    </dgm:pt>
    <dgm:pt modelId="{BDBB6198-EC88-A441-894A-AB9D6CA13375}" type="sibTrans" cxnId="{D94F6C65-BE2E-B34F-863D-FF10421845D0}">
      <dgm:prSet/>
      <dgm:spPr/>
      <dgm:t>
        <a:bodyPr/>
        <a:lstStyle/>
        <a:p>
          <a:endParaRPr lang="en-US"/>
        </a:p>
      </dgm:t>
    </dgm:pt>
    <dgm:pt modelId="{13DADE8C-0121-814E-880C-841F6CD6543E}">
      <dgm:prSet phldrT="[Text]" custT="1"/>
      <dgm:spPr/>
      <dgm:t>
        <a:bodyPr/>
        <a:lstStyle/>
        <a:p>
          <a:r>
            <a:rPr lang="en-US" sz="2200" b="1" dirty="0">
              <a:latin typeface="Century Gothic"/>
              <a:cs typeface="Century Gothic"/>
            </a:rPr>
            <a:t>Open-ended: </a:t>
          </a:r>
          <a:r>
            <a:rPr lang="en-US" sz="2200" dirty="0">
              <a:latin typeface="Century Gothic"/>
              <a:cs typeface="Century Gothic"/>
            </a:rPr>
            <a:t>no right/wrong answer; require statement of opinion or explanation</a:t>
          </a:r>
        </a:p>
      </dgm:t>
    </dgm:pt>
    <dgm:pt modelId="{811CBE4F-0863-4B44-A2EA-1846EC5E4745}" type="parTrans" cxnId="{5DB8BB23-852E-D24F-B4FA-A1A1CFF63335}">
      <dgm:prSet/>
      <dgm:spPr/>
      <dgm:t>
        <a:bodyPr/>
        <a:lstStyle/>
        <a:p>
          <a:endParaRPr lang="en-US"/>
        </a:p>
      </dgm:t>
    </dgm:pt>
    <dgm:pt modelId="{D24471DE-1C19-AE43-9833-CB2F79D52F5E}" type="sibTrans" cxnId="{5DB8BB23-852E-D24F-B4FA-A1A1CFF63335}">
      <dgm:prSet/>
      <dgm:spPr/>
      <dgm:t>
        <a:bodyPr/>
        <a:lstStyle/>
        <a:p>
          <a:endParaRPr lang="en-US"/>
        </a:p>
      </dgm:t>
    </dgm:pt>
    <dgm:pt modelId="{FC72BF1F-AA0E-3C49-B45B-ABA6FAF44D2E}">
      <dgm:prSet phldrT="[Text]" custT="1"/>
      <dgm:spPr/>
      <dgm:t>
        <a:bodyPr/>
        <a:lstStyle/>
        <a:p>
          <a:r>
            <a:rPr lang="en-US" sz="2200" b="1" dirty="0">
              <a:latin typeface="Century Gothic"/>
              <a:cs typeface="Century Gothic"/>
            </a:rPr>
            <a:t>Leading:</a:t>
          </a:r>
          <a:r>
            <a:rPr lang="en-US" sz="2200" dirty="0">
              <a:latin typeface="Century Gothic"/>
              <a:cs typeface="Century Gothic"/>
            </a:rPr>
            <a:t> clearly intended answer</a:t>
          </a:r>
        </a:p>
      </dgm:t>
    </dgm:pt>
    <dgm:pt modelId="{522DEDA0-5A8D-8F45-B41E-954069F2879D}" type="parTrans" cxnId="{09407264-DC1D-7548-9361-73C65CFC4EC3}">
      <dgm:prSet/>
      <dgm:spPr/>
      <dgm:t>
        <a:bodyPr/>
        <a:lstStyle/>
        <a:p>
          <a:endParaRPr lang="en-US"/>
        </a:p>
      </dgm:t>
    </dgm:pt>
    <dgm:pt modelId="{A33ECF09-BB94-8E44-B8B2-C16ACCA31D31}" type="sibTrans" cxnId="{09407264-DC1D-7548-9361-73C65CFC4EC3}">
      <dgm:prSet/>
      <dgm:spPr/>
      <dgm:t>
        <a:bodyPr/>
        <a:lstStyle/>
        <a:p>
          <a:endParaRPr lang="en-US"/>
        </a:p>
      </dgm:t>
    </dgm:pt>
    <dgm:pt modelId="{3D4E0862-D81D-674C-9108-326F80EC39E4}">
      <dgm:prSet phldrT="[Text]" custT="1"/>
      <dgm:spPr/>
      <dgm:t>
        <a:bodyPr/>
        <a:lstStyle/>
        <a:p>
          <a:r>
            <a:rPr lang="en-US" sz="2200" b="1" dirty="0">
              <a:latin typeface="Century Gothic"/>
              <a:cs typeface="Century Gothic"/>
            </a:rPr>
            <a:t>Probing: </a:t>
          </a:r>
          <a:r>
            <a:rPr lang="en-US" sz="2200" dirty="0">
              <a:latin typeface="Century Gothic"/>
              <a:cs typeface="Century Gothic"/>
            </a:rPr>
            <a:t>intend to bring more information to light </a:t>
          </a:r>
        </a:p>
      </dgm:t>
    </dgm:pt>
    <dgm:pt modelId="{1B817E05-C4DB-3B42-88D9-F2CFE70A9B01}" type="parTrans" cxnId="{C8350BE1-7E9C-ED45-A506-E120406E74C5}">
      <dgm:prSet/>
      <dgm:spPr/>
      <dgm:t>
        <a:bodyPr/>
        <a:lstStyle/>
        <a:p>
          <a:endParaRPr lang="en-US"/>
        </a:p>
      </dgm:t>
    </dgm:pt>
    <dgm:pt modelId="{6DF1F7A8-7BA0-1543-954C-8B9E6D22CD81}" type="sibTrans" cxnId="{C8350BE1-7E9C-ED45-A506-E120406E74C5}">
      <dgm:prSet/>
      <dgm:spPr/>
      <dgm:t>
        <a:bodyPr/>
        <a:lstStyle/>
        <a:p>
          <a:endParaRPr lang="en-US"/>
        </a:p>
      </dgm:t>
    </dgm:pt>
    <dgm:pt modelId="{F730EF39-C8BE-6F47-AB78-CD1C335E1DF3}">
      <dgm:prSet phldrT="[Text]" custT="1"/>
      <dgm:spPr/>
      <dgm:t>
        <a:bodyPr/>
        <a:lstStyle/>
        <a:p>
          <a:r>
            <a:rPr lang="en-US" sz="2200" b="1" dirty="0">
              <a:latin typeface="Century Gothic"/>
              <a:cs typeface="Century Gothic"/>
            </a:rPr>
            <a:t>Hypothetical:</a:t>
          </a:r>
          <a:r>
            <a:rPr lang="en-US" sz="2200" dirty="0">
              <a:latin typeface="Century Gothic"/>
              <a:cs typeface="Century Gothic"/>
            </a:rPr>
            <a:t> promotes thinking about application</a:t>
          </a:r>
        </a:p>
      </dgm:t>
    </dgm:pt>
    <dgm:pt modelId="{04D2490B-513F-B243-9925-714D8786BDCD}" type="parTrans" cxnId="{FFE10A16-202A-304F-9AD6-6E82E97FC570}">
      <dgm:prSet/>
      <dgm:spPr/>
      <dgm:t>
        <a:bodyPr/>
        <a:lstStyle/>
        <a:p>
          <a:endParaRPr lang="en-US"/>
        </a:p>
      </dgm:t>
    </dgm:pt>
    <dgm:pt modelId="{5F0F1748-C33C-5941-ABB2-352C4ACC9CBE}" type="sibTrans" cxnId="{FFE10A16-202A-304F-9AD6-6E82E97FC570}">
      <dgm:prSet/>
      <dgm:spPr/>
      <dgm:t>
        <a:bodyPr/>
        <a:lstStyle/>
        <a:p>
          <a:endParaRPr lang="en-US"/>
        </a:p>
      </dgm:t>
    </dgm:pt>
    <dgm:pt modelId="{89A97BB6-366F-1340-BB76-7BFD4E4555FE}" type="pres">
      <dgm:prSet presAssocID="{49322BF2-850E-8F43-AE1D-E9D8421CBD67}" presName="vert0" presStyleCnt="0">
        <dgm:presLayoutVars>
          <dgm:dir/>
          <dgm:animOne val="branch"/>
          <dgm:animLvl val="lvl"/>
        </dgm:presLayoutVars>
      </dgm:prSet>
      <dgm:spPr/>
    </dgm:pt>
    <dgm:pt modelId="{100295D7-D26D-BC4C-9260-C4EFDF7B3CE2}" type="pres">
      <dgm:prSet presAssocID="{E1421EE0-5E9A-1D46-90DF-85B5B60E9DAD}" presName="thickLine" presStyleLbl="alignNode1" presStyleIdx="0" presStyleCnt="1"/>
      <dgm:spPr/>
    </dgm:pt>
    <dgm:pt modelId="{DEA842EE-74B3-5843-AB78-ACE87A51CB11}" type="pres">
      <dgm:prSet presAssocID="{E1421EE0-5E9A-1D46-90DF-85B5B60E9DAD}" presName="horz1" presStyleCnt="0"/>
      <dgm:spPr/>
    </dgm:pt>
    <dgm:pt modelId="{960D7521-B07F-0342-9B92-217B7DD9C211}" type="pres">
      <dgm:prSet presAssocID="{E1421EE0-5E9A-1D46-90DF-85B5B60E9DAD}" presName="tx1" presStyleLbl="revTx" presStyleIdx="0" presStyleCnt="6"/>
      <dgm:spPr/>
    </dgm:pt>
    <dgm:pt modelId="{38F0A43A-E52D-CE4B-8171-2AB0AA1ABED9}" type="pres">
      <dgm:prSet presAssocID="{E1421EE0-5E9A-1D46-90DF-85B5B60E9DAD}" presName="vert1" presStyleCnt="0"/>
      <dgm:spPr/>
    </dgm:pt>
    <dgm:pt modelId="{A3F6C0C1-6C56-5C4F-A6C7-1F08B4302F5B}" type="pres">
      <dgm:prSet presAssocID="{F06BFAB6-C629-0849-AF01-F717621D306F}" presName="vertSpace2a" presStyleCnt="0"/>
      <dgm:spPr/>
    </dgm:pt>
    <dgm:pt modelId="{06BF027A-E035-E441-9365-3FB447FD749A}" type="pres">
      <dgm:prSet presAssocID="{F06BFAB6-C629-0849-AF01-F717621D306F}" presName="horz2" presStyleCnt="0"/>
      <dgm:spPr/>
    </dgm:pt>
    <dgm:pt modelId="{228422FA-CE77-A64C-A97A-2BA4B78F1C1D}" type="pres">
      <dgm:prSet presAssocID="{F06BFAB6-C629-0849-AF01-F717621D306F}" presName="horzSpace2" presStyleCnt="0"/>
      <dgm:spPr/>
    </dgm:pt>
    <dgm:pt modelId="{CD303E01-F996-8747-B0E3-E76D3E89996D}" type="pres">
      <dgm:prSet presAssocID="{F06BFAB6-C629-0849-AF01-F717621D306F}" presName="tx2" presStyleLbl="revTx" presStyleIdx="1" presStyleCnt="6"/>
      <dgm:spPr/>
    </dgm:pt>
    <dgm:pt modelId="{F35A3C56-9EBF-0B4F-9FD0-591BFFAF374F}" type="pres">
      <dgm:prSet presAssocID="{F06BFAB6-C629-0849-AF01-F717621D306F}" presName="vert2" presStyleCnt="0"/>
      <dgm:spPr/>
    </dgm:pt>
    <dgm:pt modelId="{CE56E4A7-CD43-214D-98E3-254B267C4A3D}" type="pres">
      <dgm:prSet presAssocID="{F06BFAB6-C629-0849-AF01-F717621D306F}" presName="thinLine2b" presStyleLbl="callout" presStyleIdx="0" presStyleCnt="5"/>
      <dgm:spPr/>
    </dgm:pt>
    <dgm:pt modelId="{AF28DB56-AF5E-444A-8CE4-5F54C227BBC2}" type="pres">
      <dgm:prSet presAssocID="{F06BFAB6-C629-0849-AF01-F717621D306F}" presName="vertSpace2b" presStyleCnt="0"/>
      <dgm:spPr/>
    </dgm:pt>
    <dgm:pt modelId="{8267D381-59E9-A043-8A0B-72E0F87E9FC0}" type="pres">
      <dgm:prSet presAssocID="{13DADE8C-0121-814E-880C-841F6CD6543E}" presName="horz2" presStyleCnt="0"/>
      <dgm:spPr/>
    </dgm:pt>
    <dgm:pt modelId="{6C09C812-B726-2D4E-9AEE-3E149416C1DD}" type="pres">
      <dgm:prSet presAssocID="{13DADE8C-0121-814E-880C-841F6CD6543E}" presName="horzSpace2" presStyleCnt="0"/>
      <dgm:spPr/>
    </dgm:pt>
    <dgm:pt modelId="{EA71F3A0-6B2F-E543-9A49-5509F49D0C0E}" type="pres">
      <dgm:prSet presAssocID="{13DADE8C-0121-814E-880C-841F6CD6543E}" presName="tx2" presStyleLbl="revTx" presStyleIdx="2" presStyleCnt="6"/>
      <dgm:spPr/>
    </dgm:pt>
    <dgm:pt modelId="{39965C7E-A517-0949-BAE9-F0954FC98C80}" type="pres">
      <dgm:prSet presAssocID="{13DADE8C-0121-814E-880C-841F6CD6543E}" presName="vert2" presStyleCnt="0"/>
      <dgm:spPr/>
    </dgm:pt>
    <dgm:pt modelId="{70ACF6D8-CFB4-1841-8ADE-630C8CD54B8D}" type="pres">
      <dgm:prSet presAssocID="{13DADE8C-0121-814E-880C-841F6CD6543E}" presName="thinLine2b" presStyleLbl="callout" presStyleIdx="1" presStyleCnt="5"/>
      <dgm:spPr/>
    </dgm:pt>
    <dgm:pt modelId="{F1E86A5E-214F-BC42-8632-D49E68C537F3}" type="pres">
      <dgm:prSet presAssocID="{13DADE8C-0121-814E-880C-841F6CD6543E}" presName="vertSpace2b" presStyleCnt="0"/>
      <dgm:spPr/>
    </dgm:pt>
    <dgm:pt modelId="{4C738D8F-8F82-6F47-99AD-4D9A7F5D4BA2}" type="pres">
      <dgm:prSet presAssocID="{FC72BF1F-AA0E-3C49-B45B-ABA6FAF44D2E}" presName="horz2" presStyleCnt="0"/>
      <dgm:spPr/>
    </dgm:pt>
    <dgm:pt modelId="{0BB120D0-6C4A-B346-8AA9-9C755E4DA011}" type="pres">
      <dgm:prSet presAssocID="{FC72BF1F-AA0E-3C49-B45B-ABA6FAF44D2E}" presName="horzSpace2" presStyleCnt="0"/>
      <dgm:spPr/>
    </dgm:pt>
    <dgm:pt modelId="{364011E8-3A2F-F744-81B9-4FF15D92603A}" type="pres">
      <dgm:prSet presAssocID="{FC72BF1F-AA0E-3C49-B45B-ABA6FAF44D2E}" presName="tx2" presStyleLbl="revTx" presStyleIdx="3" presStyleCnt="6"/>
      <dgm:spPr/>
    </dgm:pt>
    <dgm:pt modelId="{B46BB627-15A0-5543-9398-FE16D628F912}" type="pres">
      <dgm:prSet presAssocID="{FC72BF1F-AA0E-3C49-B45B-ABA6FAF44D2E}" presName="vert2" presStyleCnt="0"/>
      <dgm:spPr/>
    </dgm:pt>
    <dgm:pt modelId="{3398B06A-4693-FC40-B773-2BEE10F7422A}" type="pres">
      <dgm:prSet presAssocID="{FC72BF1F-AA0E-3C49-B45B-ABA6FAF44D2E}" presName="thinLine2b" presStyleLbl="callout" presStyleIdx="2" presStyleCnt="5"/>
      <dgm:spPr/>
    </dgm:pt>
    <dgm:pt modelId="{8E908ACB-F1D4-2F45-BDC0-2C0D6A10CC9D}" type="pres">
      <dgm:prSet presAssocID="{FC72BF1F-AA0E-3C49-B45B-ABA6FAF44D2E}" presName="vertSpace2b" presStyleCnt="0"/>
      <dgm:spPr/>
    </dgm:pt>
    <dgm:pt modelId="{C613DA42-8055-B248-B1F0-45DF7B83186E}" type="pres">
      <dgm:prSet presAssocID="{3D4E0862-D81D-674C-9108-326F80EC39E4}" presName="horz2" presStyleCnt="0"/>
      <dgm:spPr/>
    </dgm:pt>
    <dgm:pt modelId="{14D7615A-5AC2-8A47-A65C-42E569BC046D}" type="pres">
      <dgm:prSet presAssocID="{3D4E0862-D81D-674C-9108-326F80EC39E4}" presName="horzSpace2" presStyleCnt="0"/>
      <dgm:spPr/>
    </dgm:pt>
    <dgm:pt modelId="{C51453FF-19EF-504B-9DCE-44C5C43AD46E}" type="pres">
      <dgm:prSet presAssocID="{3D4E0862-D81D-674C-9108-326F80EC39E4}" presName="tx2" presStyleLbl="revTx" presStyleIdx="4" presStyleCnt="6"/>
      <dgm:spPr/>
    </dgm:pt>
    <dgm:pt modelId="{DA73482D-B143-0842-815D-AF8C1CEE2C6E}" type="pres">
      <dgm:prSet presAssocID="{3D4E0862-D81D-674C-9108-326F80EC39E4}" presName="vert2" presStyleCnt="0"/>
      <dgm:spPr/>
    </dgm:pt>
    <dgm:pt modelId="{164A2E08-756C-2349-82E7-F7887AA23BC1}" type="pres">
      <dgm:prSet presAssocID="{3D4E0862-D81D-674C-9108-326F80EC39E4}" presName="thinLine2b" presStyleLbl="callout" presStyleIdx="3" presStyleCnt="5"/>
      <dgm:spPr/>
    </dgm:pt>
    <dgm:pt modelId="{B2A313D8-B025-5F4F-929F-46DE365060CD}" type="pres">
      <dgm:prSet presAssocID="{3D4E0862-D81D-674C-9108-326F80EC39E4}" presName="vertSpace2b" presStyleCnt="0"/>
      <dgm:spPr/>
    </dgm:pt>
    <dgm:pt modelId="{8BDFCA1F-2603-224B-BDF3-A7998C71993F}" type="pres">
      <dgm:prSet presAssocID="{F730EF39-C8BE-6F47-AB78-CD1C335E1DF3}" presName="horz2" presStyleCnt="0"/>
      <dgm:spPr/>
    </dgm:pt>
    <dgm:pt modelId="{34A942EC-2C3D-8B4F-888B-B03BF5BED71F}" type="pres">
      <dgm:prSet presAssocID="{F730EF39-C8BE-6F47-AB78-CD1C335E1DF3}" presName="horzSpace2" presStyleCnt="0"/>
      <dgm:spPr/>
    </dgm:pt>
    <dgm:pt modelId="{C3D443FB-4548-7846-869D-D060AC9B3D39}" type="pres">
      <dgm:prSet presAssocID="{F730EF39-C8BE-6F47-AB78-CD1C335E1DF3}" presName="tx2" presStyleLbl="revTx" presStyleIdx="5" presStyleCnt="6"/>
      <dgm:spPr/>
    </dgm:pt>
    <dgm:pt modelId="{C8C7C996-04BA-6C4B-9BFA-BE7FB37120E5}" type="pres">
      <dgm:prSet presAssocID="{F730EF39-C8BE-6F47-AB78-CD1C335E1DF3}" presName="vert2" presStyleCnt="0"/>
      <dgm:spPr/>
    </dgm:pt>
    <dgm:pt modelId="{5A031AD7-B89C-B640-974A-C525B56FD9F4}" type="pres">
      <dgm:prSet presAssocID="{F730EF39-C8BE-6F47-AB78-CD1C335E1DF3}" presName="thinLine2b" presStyleLbl="callout" presStyleIdx="4" presStyleCnt="5"/>
      <dgm:spPr/>
    </dgm:pt>
    <dgm:pt modelId="{F0B6F921-F085-364B-A44C-21B62A95A062}" type="pres">
      <dgm:prSet presAssocID="{F730EF39-C8BE-6F47-AB78-CD1C335E1DF3}" presName="vertSpace2b" presStyleCnt="0"/>
      <dgm:spPr/>
    </dgm:pt>
  </dgm:ptLst>
  <dgm:cxnLst>
    <dgm:cxn modelId="{6C744701-67E4-CF4A-8F49-F99DF60D682F}" type="presOf" srcId="{F730EF39-C8BE-6F47-AB78-CD1C335E1DF3}" destId="{C3D443FB-4548-7846-869D-D060AC9B3D39}" srcOrd="0" destOrd="0" presId="urn:microsoft.com/office/officeart/2008/layout/LinedList"/>
    <dgm:cxn modelId="{EB093C10-B58E-344D-AF3F-032C3B76C73A}" type="presOf" srcId="{3D4E0862-D81D-674C-9108-326F80EC39E4}" destId="{C51453FF-19EF-504B-9DCE-44C5C43AD46E}" srcOrd="0" destOrd="0" presId="urn:microsoft.com/office/officeart/2008/layout/LinedList"/>
    <dgm:cxn modelId="{FFE10A16-202A-304F-9AD6-6E82E97FC570}" srcId="{E1421EE0-5E9A-1D46-90DF-85B5B60E9DAD}" destId="{F730EF39-C8BE-6F47-AB78-CD1C335E1DF3}" srcOrd="4" destOrd="0" parTransId="{04D2490B-513F-B243-9925-714D8786BDCD}" sibTransId="{5F0F1748-C33C-5941-ABB2-352C4ACC9CBE}"/>
    <dgm:cxn modelId="{5DB8BB23-852E-D24F-B4FA-A1A1CFF63335}" srcId="{E1421EE0-5E9A-1D46-90DF-85B5B60E9DAD}" destId="{13DADE8C-0121-814E-880C-841F6CD6543E}" srcOrd="1" destOrd="0" parTransId="{811CBE4F-0863-4B44-A2EA-1846EC5E4745}" sibTransId="{D24471DE-1C19-AE43-9833-CB2F79D52F5E}"/>
    <dgm:cxn modelId="{2E7AB534-6667-2D4A-AADF-A29161BA395F}" type="presOf" srcId="{FC72BF1F-AA0E-3C49-B45B-ABA6FAF44D2E}" destId="{364011E8-3A2F-F744-81B9-4FF15D92603A}" srcOrd="0" destOrd="0" presId="urn:microsoft.com/office/officeart/2008/layout/LinedList"/>
    <dgm:cxn modelId="{09407264-DC1D-7548-9361-73C65CFC4EC3}" srcId="{E1421EE0-5E9A-1D46-90DF-85B5B60E9DAD}" destId="{FC72BF1F-AA0E-3C49-B45B-ABA6FAF44D2E}" srcOrd="2" destOrd="0" parTransId="{522DEDA0-5A8D-8F45-B41E-954069F2879D}" sibTransId="{A33ECF09-BB94-8E44-B8B2-C16ACCA31D31}"/>
    <dgm:cxn modelId="{D94F6C65-BE2E-B34F-863D-FF10421845D0}" srcId="{E1421EE0-5E9A-1D46-90DF-85B5B60E9DAD}" destId="{F06BFAB6-C629-0849-AF01-F717621D306F}" srcOrd="0" destOrd="0" parTransId="{7D659A51-E514-1C4B-8B65-24651DBE5382}" sibTransId="{BDBB6198-EC88-A441-894A-AB9D6CA13375}"/>
    <dgm:cxn modelId="{9D16C16C-35A4-0F43-BE11-B1C6C55807FE}" type="presOf" srcId="{49322BF2-850E-8F43-AE1D-E9D8421CBD67}" destId="{89A97BB6-366F-1340-BB76-7BFD4E4555FE}" srcOrd="0" destOrd="0" presId="urn:microsoft.com/office/officeart/2008/layout/LinedList"/>
    <dgm:cxn modelId="{827C6680-66A9-6C43-9A5D-F053FCBF9A89}" srcId="{49322BF2-850E-8F43-AE1D-E9D8421CBD67}" destId="{E1421EE0-5E9A-1D46-90DF-85B5B60E9DAD}" srcOrd="0" destOrd="0" parTransId="{CA587ECA-8F8C-924A-84C8-F376915E78BC}" sibTransId="{155321DD-8581-0748-B5B1-1EAB0389CBE7}"/>
    <dgm:cxn modelId="{44FF6E90-C1C4-D246-B4F5-D1E360B164C6}" type="presOf" srcId="{E1421EE0-5E9A-1D46-90DF-85B5B60E9DAD}" destId="{960D7521-B07F-0342-9B92-217B7DD9C211}" srcOrd="0" destOrd="0" presId="urn:microsoft.com/office/officeart/2008/layout/LinedList"/>
    <dgm:cxn modelId="{C8350BE1-7E9C-ED45-A506-E120406E74C5}" srcId="{E1421EE0-5E9A-1D46-90DF-85B5B60E9DAD}" destId="{3D4E0862-D81D-674C-9108-326F80EC39E4}" srcOrd="3" destOrd="0" parTransId="{1B817E05-C4DB-3B42-88D9-F2CFE70A9B01}" sibTransId="{6DF1F7A8-7BA0-1543-954C-8B9E6D22CD81}"/>
    <dgm:cxn modelId="{F402B1F5-1E8A-924C-BD87-44F9E7E3DD01}" type="presOf" srcId="{F06BFAB6-C629-0849-AF01-F717621D306F}" destId="{CD303E01-F996-8747-B0E3-E76D3E89996D}" srcOrd="0" destOrd="0" presId="urn:microsoft.com/office/officeart/2008/layout/LinedList"/>
    <dgm:cxn modelId="{D81130FA-B37B-B54C-BA59-534DE1ACE271}" type="presOf" srcId="{13DADE8C-0121-814E-880C-841F6CD6543E}" destId="{EA71F3A0-6B2F-E543-9A49-5509F49D0C0E}" srcOrd="0" destOrd="0" presId="urn:microsoft.com/office/officeart/2008/layout/LinedList"/>
    <dgm:cxn modelId="{C8E17109-0E91-744C-9215-3536522524FB}" type="presParOf" srcId="{89A97BB6-366F-1340-BB76-7BFD4E4555FE}" destId="{100295D7-D26D-BC4C-9260-C4EFDF7B3CE2}" srcOrd="0" destOrd="0" presId="urn:microsoft.com/office/officeart/2008/layout/LinedList"/>
    <dgm:cxn modelId="{8C9F2090-E9E7-F248-8AB8-BEB888109CD6}" type="presParOf" srcId="{89A97BB6-366F-1340-BB76-7BFD4E4555FE}" destId="{DEA842EE-74B3-5843-AB78-ACE87A51CB11}" srcOrd="1" destOrd="0" presId="urn:microsoft.com/office/officeart/2008/layout/LinedList"/>
    <dgm:cxn modelId="{A4AE61C1-44F1-D44D-873B-862357CF96AB}" type="presParOf" srcId="{DEA842EE-74B3-5843-AB78-ACE87A51CB11}" destId="{960D7521-B07F-0342-9B92-217B7DD9C211}" srcOrd="0" destOrd="0" presId="urn:microsoft.com/office/officeart/2008/layout/LinedList"/>
    <dgm:cxn modelId="{5FE69916-D095-1A43-B9C4-2F13D4E8DD8A}" type="presParOf" srcId="{DEA842EE-74B3-5843-AB78-ACE87A51CB11}" destId="{38F0A43A-E52D-CE4B-8171-2AB0AA1ABED9}" srcOrd="1" destOrd="0" presId="urn:microsoft.com/office/officeart/2008/layout/LinedList"/>
    <dgm:cxn modelId="{F029C289-1F7B-654C-B9CF-280F824B46AA}" type="presParOf" srcId="{38F0A43A-E52D-CE4B-8171-2AB0AA1ABED9}" destId="{A3F6C0C1-6C56-5C4F-A6C7-1F08B4302F5B}" srcOrd="0" destOrd="0" presId="urn:microsoft.com/office/officeart/2008/layout/LinedList"/>
    <dgm:cxn modelId="{108C56F0-5B2B-2841-9A4F-7976696644B3}" type="presParOf" srcId="{38F0A43A-E52D-CE4B-8171-2AB0AA1ABED9}" destId="{06BF027A-E035-E441-9365-3FB447FD749A}" srcOrd="1" destOrd="0" presId="urn:microsoft.com/office/officeart/2008/layout/LinedList"/>
    <dgm:cxn modelId="{43ADCDAF-612E-824B-817A-AC3E89A35868}" type="presParOf" srcId="{06BF027A-E035-E441-9365-3FB447FD749A}" destId="{228422FA-CE77-A64C-A97A-2BA4B78F1C1D}" srcOrd="0" destOrd="0" presId="urn:microsoft.com/office/officeart/2008/layout/LinedList"/>
    <dgm:cxn modelId="{6CBFECFD-53D3-2043-A366-F729C4727EC0}" type="presParOf" srcId="{06BF027A-E035-E441-9365-3FB447FD749A}" destId="{CD303E01-F996-8747-B0E3-E76D3E89996D}" srcOrd="1" destOrd="0" presId="urn:microsoft.com/office/officeart/2008/layout/LinedList"/>
    <dgm:cxn modelId="{2BA2B873-DBD3-2B41-977A-0ED95921BCF5}" type="presParOf" srcId="{06BF027A-E035-E441-9365-3FB447FD749A}" destId="{F35A3C56-9EBF-0B4F-9FD0-591BFFAF374F}" srcOrd="2" destOrd="0" presId="urn:microsoft.com/office/officeart/2008/layout/LinedList"/>
    <dgm:cxn modelId="{4794230E-BD53-5C4C-A129-172316750F04}" type="presParOf" srcId="{38F0A43A-E52D-CE4B-8171-2AB0AA1ABED9}" destId="{CE56E4A7-CD43-214D-98E3-254B267C4A3D}" srcOrd="2" destOrd="0" presId="urn:microsoft.com/office/officeart/2008/layout/LinedList"/>
    <dgm:cxn modelId="{6514B9F0-D4AA-7D45-B3AB-5421EAACC7DE}" type="presParOf" srcId="{38F0A43A-E52D-CE4B-8171-2AB0AA1ABED9}" destId="{AF28DB56-AF5E-444A-8CE4-5F54C227BBC2}" srcOrd="3" destOrd="0" presId="urn:microsoft.com/office/officeart/2008/layout/LinedList"/>
    <dgm:cxn modelId="{A3E800C1-0D45-3F4A-B404-8F24AEB4FB3C}" type="presParOf" srcId="{38F0A43A-E52D-CE4B-8171-2AB0AA1ABED9}" destId="{8267D381-59E9-A043-8A0B-72E0F87E9FC0}" srcOrd="4" destOrd="0" presId="urn:microsoft.com/office/officeart/2008/layout/LinedList"/>
    <dgm:cxn modelId="{8D84F239-BF8E-0742-BF4A-179FE7CDF41D}" type="presParOf" srcId="{8267D381-59E9-A043-8A0B-72E0F87E9FC0}" destId="{6C09C812-B726-2D4E-9AEE-3E149416C1DD}" srcOrd="0" destOrd="0" presId="urn:microsoft.com/office/officeart/2008/layout/LinedList"/>
    <dgm:cxn modelId="{A475960F-71AF-D448-AF34-7FFB4DE728D3}" type="presParOf" srcId="{8267D381-59E9-A043-8A0B-72E0F87E9FC0}" destId="{EA71F3A0-6B2F-E543-9A49-5509F49D0C0E}" srcOrd="1" destOrd="0" presId="urn:microsoft.com/office/officeart/2008/layout/LinedList"/>
    <dgm:cxn modelId="{11ED7467-2F77-EE42-970A-DB176BC46215}" type="presParOf" srcId="{8267D381-59E9-A043-8A0B-72E0F87E9FC0}" destId="{39965C7E-A517-0949-BAE9-F0954FC98C80}" srcOrd="2" destOrd="0" presId="urn:microsoft.com/office/officeart/2008/layout/LinedList"/>
    <dgm:cxn modelId="{E0F817C9-D0AC-B046-8EDA-CB7032E7D3BF}" type="presParOf" srcId="{38F0A43A-E52D-CE4B-8171-2AB0AA1ABED9}" destId="{70ACF6D8-CFB4-1841-8ADE-630C8CD54B8D}" srcOrd="5" destOrd="0" presId="urn:microsoft.com/office/officeart/2008/layout/LinedList"/>
    <dgm:cxn modelId="{04DCFD19-A731-E943-8746-EAEF72F408E8}" type="presParOf" srcId="{38F0A43A-E52D-CE4B-8171-2AB0AA1ABED9}" destId="{F1E86A5E-214F-BC42-8632-D49E68C537F3}" srcOrd="6" destOrd="0" presId="urn:microsoft.com/office/officeart/2008/layout/LinedList"/>
    <dgm:cxn modelId="{0C14CA47-9CDD-574A-B8DC-C73264D40489}" type="presParOf" srcId="{38F0A43A-E52D-CE4B-8171-2AB0AA1ABED9}" destId="{4C738D8F-8F82-6F47-99AD-4D9A7F5D4BA2}" srcOrd="7" destOrd="0" presId="urn:microsoft.com/office/officeart/2008/layout/LinedList"/>
    <dgm:cxn modelId="{C21955F6-284C-C245-BCED-6E20D941A19F}" type="presParOf" srcId="{4C738D8F-8F82-6F47-99AD-4D9A7F5D4BA2}" destId="{0BB120D0-6C4A-B346-8AA9-9C755E4DA011}" srcOrd="0" destOrd="0" presId="urn:microsoft.com/office/officeart/2008/layout/LinedList"/>
    <dgm:cxn modelId="{3B57BF82-F875-594F-8B78-00A57A7E638B}" type="presParOf" srcId="{4C738D8F-8F82-6F47-99AD-4D9A7F5D4BA2}" destId="{364011E8-3A2F-F744-81B9-4FF15D92603A}" srcOrd="1" destOrd="0" presId="urn:microsoft.com/office/officeart/2008/layout/LinedList"/>
    <dgm:cxn modelId="{D2E0185E-89CA-5449-84ED-460CFD1CB085}" type="presParOf" srcId="{4C738D8F-8F82-6F47-99AD-4D9A7F5D4BA2}" destId="{B46BB627-15A0-5543-9398-FE16D628F912}" srcOrd="2" destOrd="0" presId="urn:microsoft.com/office/officeart/2008/layout/LinedList"/>
    <dgm:cxn modelId="{4E796175-DC92-C542-A4F0-3E53B6E8BAB2}" type="presParOf" srcId="{38F0A43A-E52D-CE4B-8171-2AB0AA1ABED9}" destId="{3398B06A-4693-FC40-B773-2BEE10F7422A}" srcOrd="8" destOrd="0" presId="urn:microsoft.com/office/officeart/2008/layout/LinedList"/>
    <dgm:cxn modelId="{A4A8B50A-7D3F-3142-8539-4366F55781A4}" type="presParOf" srcId="{38F0A43A-E52D-CE4B-8171-2AB0AA1ABED9}" destId="{8E908ACB-F1D4-2F45-BDC0-2C0D6A10CC9D}" srcOrd="9" destOrd="0" presId="urn:microsoft.com/office/officeart/2008/layout/LinedList"/>
    <dgm:cxn modelId="{92ACE4F6-C655-854E-98DE-F5C31E35F977}" type="presParOf" srcId="{38F0A43A-E52D-CE4B-8171-2AB0AA1ABED9}" destId="{C613DA42-8055-B248-B1F0-45DF7B83186E}" srcOrd="10" destOrd="0" presId="urn:microsoft.com/office/officeart/2008/layout/LinedList"/>
    <dgm:cxn modelId="{469B846A-335F-284D-A9C6-2230B80948E9}" type="presParOf" srcId="{C613DA42-8055-B248-B1F0-45DF7B83186E}" destId="{14D7615A-5AC2-8A47-A65C-42E569BC046D}" srcOrd="0" destOrd="0" presId="urn:microsoft.com/office/officeart/2008/layout/LinedList"/>
    <dgm:cxn modelId="{B5CC78B0-3439-D74B-B04E-452FA015ACB8}" type="presParOf" srcId="{C613DA42-8055-B248-B1F0-45DF7B83186E}" destId="{C51453FF-19EF-504B-9DCE-44C5C43AD46E}" srcOrd="1" destOrd="0" presId="urn:microsoft.com/office/officeart/2008/layout/LinedList"/>
    <dgm:cxn modelId="{AD7FF104-93F9-C442-BD3E-B0579E72D88B}" type="presParOf" srcId="{C613DA42-8055-B248-B1F0-45DF7B83186E}" destId="{DA73482D-B143-0842-815D-AF8C1CEE2C6E}" srcOrd="2" destOrd="0" presId="urn:microsoft.com/office/officeart/2008/layout/LinedList"/>
    <dgm:cxn modelId="{5CB4E4DE-062B-6744-969A-B5514603BC3A}" type="presParOf" srcId="{38F0A43A-E52D-CE4B-8171-2AB0AA1ABED9}" destId="{164A2E08-756C-2349-82E7-F7887AA23BC1}" srcOrd="11" destOrd="0" presId="urn:microsoft.com/office/officeart/2008/layout/LinedList"/>
    <dgm:cxn modelId="{CEC46E0A-46B1-C24F-BAB8-313CA65CE795}" type="presParOf" srcId="{38F0A43A-E52D-CE4B-8171-2AB0AA1ABED9}" destId="{B2A313D8-B025-5F4F-929F-46DE365060CD}" srcOrd="12" destOrd="0" presId="urn:microsoft.com/office/officeart/2008/layout/LinedList"/>
    <dgm:cxn modelId="{3AE1B62D-3206-D841-AC05-EFDBB433AE56}" type="presParOf" srcId="{38F0A43A-E52D-CE4B-8171-2AB0AA1ABED9}" destId="{8BDFCA1F-2603-224B-BDF3-A7998C71993F}" srcOrd="13" destOrd="0" presId="urn:microsoft.com/office/officeart/2008/layout/LinedList"/>
    <dgm:cxn modelId="{769428CC-9666-6F42-9D10-9A735B054718}" type="presParOf" srcId="{8BDFCA1F-2603-224B-BDF3-A7998C71993F}" destId="{34A942EC-2C3D-8B4F-888B-B03BF5BED71F}" srcOrd="0" destOrd="0" presId="urn:microsoft.com/office/officeart/2008/layout/LinedList"/>
    <dgm:cxn modelId="{D70438AE-D17E-DA47-AEC5-60028DAE44A4}" type="presParOf" srcId="{8BDFCA1F-2603-224B-BDF3-A7998C71993F}" destId="{C3D443FB-4548-7846-869D-D060AC9B3D39}" srcOrd="1" destOrd="0" presId="urn:microsoft.com/office/officeart/2008/layout/LinedList"/>
    <dgm:cxn modelId="{A2FE28CE-212D-B149-8ED2-27345593E0D2}" type="presParOf" srcId="{8BDFCA1F-2603-224B-BDF3-A7998C71993F}" destId="{C8C7C996-04BA-6C4B-9BFA-BE7FB37120E5}" srcOrd="2" destOrd="0" presId="urn:microsoft.com/office/officeart/2008/layout/LinedList"/>
    <dgm:cxn modelId="{9B4AB6A3-7082-924B-97BC-BD9D59A1D281}" type="presParOf" srcId="{38F0A43A-E52D-CE4B-8171-2AB0AA1ABED9}" destId="{5A031AD7-B89C-B640-974A-C525B56FD9F4}" srcOrd="14" destOrd="0" presId="urn:microsoft.com/office/officeart/2008/layout/LinedList"/>
    <dgm:cxn modelId="{1AC015F7-4360-4A4B-A90C-A38A10084E10}" type="presParOf" srcId="{38F0A43A-E52D-CE4B-8171-2AB0AA1ABED9}" destId="{F0B6F921-F085-364B-A44C-21B62A95A062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CE861-22B0-D846-A9DA-2423BA770618}">
      <dsp:nvSpPr>
        <dsp:cNvPr id="0" name=""/>
        <dsp:cNvSpPr/>
      </dsp:nvSpPr>
      <dsp:spPr>
        <a:xfrm>
          <a:off x="490912" y="5"/>
          <a:ext cx="2090607" cy="1254364"/>
        </a:xfrm>
        <a:prstGeom prst="rect">
          <a:avLst/>
        </a:prstGeom>
        <a:gradFill flip="none" rotWithShape="0">
          <a:gsLst>
            <a:gs pos="0">
              <a:schemeClr val="accent5">
                <a:hueOff val="0"/>
                <a:satOff val="0"/>
                <a:lumOff val="0"/>
                <a:shade val="51000"/>
                <a:satMod val="130000"/>
                <a:alpha val="70000"/>
              </a:schemeClr>
            </a:gs>
            <a:gs pos="80000">
              <a:schemeClr val="accent5">
                <a:hueOff val="0"/>
                <a:satOff val="0"/>
                <a:lumOff val="0"/>
                <a:shade val="93000"/>
                <a:satMod val="130000"/>
                <a:alpha val="70000"/>
              </a:schemeClr>
            </a:gs>
            <a:gs pos="100000">
              <a:schemeClr val="accent5">
                <a:hueOff val="0"/>
                <a:satOff val="0"/>
                <a:lumOff val="0"/>
                <a:shade val="94000"/>
                <a:satMod val="135000"/>
                <a:alpha val="70000"/>
              </a:schemeClr>
            </a:gs>
          </a:gsLst>
          <a:lin ang="162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entury Gothic"/>
              <a:cs typeface="Century Gothic"/>
            </a:rPr>
            <a:t>Environment</a:t>
          </a:r>
        </a:p>
      </dsp:txBody>
      <dsp:txXfrm>
        <a:off x="490912" y="5"/>
        <a:ext cx="2090607" cy="1254364"/>
      </dsp:txXfrm>
    </dsp:sp>
    <dsp:sp modelId="{ADC21DE6-0115-5545-9366-989824584F3C}">
      <dsp:nvSpPr>
        <dsp:cNvPr id="0" name=""/>
        <dsp:cNvSpPr/>
      </dsp:nvSpPr>
      <dsp:spPr>
        <a:xfrm>
          <a:off x="2790580" y="5"/>
          <a:ext cx="2090607" cy="1254364"/>
        </a:xfrm>
        <a:prstGeom prst="rect">
          <a:avLst/>
        </a:prstGeom>
        <a:gradFill flip="none" rotWithShape="0">
          <a:gsLst>
            <a:gs pos="0">
              <a:schemeClr val="accent5">
                <a:hueOff val="0"/>
                <a:satOff val="0"/>
                <a:lumOff val="0"/>
                <a:shade val="51000"/>
                <a:satMod val="130000"/>
                <a:alpha val="70000"/>
              </a:schemeClr>
            </a:gs>
            <a:gs pos="80000">
              <a:schemeClr val="accent5">
                <a:hueOff val="0"/>
                <a:satOff val="0"/>
                <a:lumOff val="0"/>
                <a:shade val="93000"/>
                <a:satMod val="130000"/>
                <a:alpha val="70000"/>
              </a:schemeClr>
            </a:gs>
            <a:gs pos="100000">
              <a:schemeClr val="accent5">
                <a:hueOff val="0"/>
                <a:satOff val="0"/>
                <a:lumOff val="0"/>
                <a:shade val="94000"/>
                <a:satMod val="135000"/>
                <a:alpha val="70000"/>
              </a:schemeClr>
            </a:gs>
          </a:gsLst>
          <a:lin ang="162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entury Gothic"/>
              <a:cs typeface="Century Gothic"/>
            </a:rPr>
            <a:t>Logistics</a:t>
          </a:r>
        </a:p>
      </dsp:txBody>
      <dsp:txXfrm>
        <a:off x="2790580" y="5"/>
        <a:ext cx="2090607" cy="1254364"/>
      </dsp:txXfrm>
    </dsp:sp>
    <dsp:sp modelId="{8C28DD19-5DCF-9B49-A841-EDF8CD55E867}">
      <dsp:nvSpPr>
        <dsp:cNvPr id="0" name=""/>
        <dsp:cNvSpPr/>
      </dsp:nvSpPr>
      <dsp:spPr>
        <a:xfrm>
          <a:off x="490912" y="1463430"/>
          <a:ext cx="2090607" cy="1254364"/>
        </a:xfrm>
        <a:prstGeom prst="rect">
          <a:avLst/>
        </a:prstGeom>
        <a:gradFill flip="none" rotWithShape="0">
          <a:gsLst>
            <a:gs pos="0">
              <a:schemeClr val="accent5">
                <a:hueOff val="0"/>
                <a:satOff val="0"/>
                <a:lumOff val="0"/>
                <a:shade val="51000"/>
                <a:satMod val="130000"/>
                <a:alpha val="70000"/>
              </a:schemeClr>
            </a:gs>
            <a:gs pos="80000">
              <a:schemeClr val="accent5">
                <a:hueOff val="0"/>
                <a:satOff val="0"/>
                <a:lumOff val="0"/>
                <a:shade val="93000"/>
                <a:satMod val="130000"/>
                <a:alpha val="70000"/>
              </a:schemeClr>
            </a:gs>
            <a:gs pos="100000">
              <a:schemeClr val="accent5">
                <a:hueOff val="0"/>
                <a:satOff val="0"/>
                <a:lumOff val="0"/>
                <a:shade val="94000"/>
                <a:satMod val="135000"/>
                <a:alpha val="70000"/>
              </a:schemeClr>
            </a:gs>
          </a:gsLst>
          <a:lin ang="162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entury Gothic"/>
              <a:cs typeface="Century Gothic"/>
            </a:rPr>
            <a:t>Learners</a:t>
          </a:r>
        </a:p>
      </dsp:txBody>
      <dsp:txXfrm>
        <a:off x="490912" y="1463430"/>
        <a:ext cx="2090607" cy="1254364"/>
      </dsp:txXfrm>
    </dsp:sp>
    <dsp:sp modelId="{E6D796A9-5AC5-834C-8ECD-F4001946A8EE}">
      <dsp:nvSpPr>
        <dsp:cNvPr id="0" name=""/>
        <dsp:cNvSpPr/>
      </dsp:nvSpPr>
      <dsp:spPr>
        <a:xfrm>
          <a:off x="2790580" y="1463430"/>
          <a:ext cx="2090607" cy="1254364"/>
        </a:xfrm>
        <a:prstGeom prst="rect">
          <a:avLst/>
        </a:prstGeom>
        <a:gradFill flip="none" rotWithShape="0">
          <a:gsLst>
            <a:gs pos="0">
              <a:schemeClr val="accent5">
                <a:hueOff val="0"/>
                <a:satOff val="0"/>
                <a:lumOff val="0"/>
                <a:shade val="51000"/>
                <a:satMod val="130000"/>
                <a:alpha val="70000"/>
              </a:schemeClr>
            </a:gs>
            <a:gs pos="80000">
              <a:schemeClr val="accent5">
                <a:hueOff val="0"/>
                <a:satOff val="0"/>
                <a:lumOff val="0"/>
                <a:shade val="93000"/>
                <a:satMod val="130000"/>
                <a:alpha val="70000"/>
              </a:schemeClr>
            </a:gs>
            <a:gs pos="100000">
              <a:schemeClr val="accent5">
                <a:hueOff val="0"/>
                <a:satOff val="0"/>
                <a:lumOff val="0"/>
                <a:shade val="94000"/>
                <a:satMod val="135000"/>
                <a:alpha val="70000"/>
              </a:schemeClr>
            </a:gs>
          </a:gsLst>
          <a:lin ang="162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entury Gothic"/>
              <a:cs typeface="Century Gothic"/>
            </a:rPr>
            <a:t>Yourself</a:t>
          </a:r>
        </a:p>
      </dsp:txBody>
      <dsp:txXfrm>
        <a:off x="2790580" y="1463430"/>
        <a:ext cx="2090607" cy="12543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0295D7-D26D-BC4C-9260-C4EFDF7B3CE2}">
      <dsp:nvSpPr>
        <dsp:cNvPr id="0" name=""/>
        <dsp:cNvSpPr/>
      </dsp:nvSpPr>
      <dsp:spPr>
        <a:xfrm>
          <a:off x="0" y="0"/>
          <a:ext cx="8458200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0D7521-B07F-0342-9B92-217B7DD9C211}">
      <dsp:nvSpPr>
        <dsp:cNvPr id="0" name=""/>
        <dsp:cNvSpPr/>
      </dsp:nvSpPr>
      <dsp:spPr>
        <a:xfrm>
          <a:off x="0" y="0"/>
          <a:ext cx="1691640" cy="4495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Century Gothic"/>
              <a:cs typeface="Century Gothic"/>
            </a:rPr>
            <a:t>Asking questions</a:t>
          </a:r>
        </a:p>
      </dsp:txBody>
      <dsp:txXfrm>
        <a:off x="0" y="0"/>
        <a:ext cx="1691640" cy="4495800"/>
      </dsp:txXfrm>
    </dsp:sp>
    <dsp:sp modelId="{CD303E01-F996-8747-B0E3-E76D3E89996D}">
      <dsp:nvSpPr>
        <dsp:cNvPr id="0" name=""/>
        <dsp:cNvSpPr/>
      </dsp:nvSpPr>
      <dsp:spPr>
        <a:xfrm>
          <a:off x="1818512" y="42367"/>
          <a:ext cx="6639686" cy="847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latin typeface="Century Gothic"/>
              <a:cs typeface="Century Gothic"/>
            </a:rPr>
            <a:t>Close-ended: </a:t>
          </a:r>
          <a:r>
            <a:rPr lang="en-US" sz="2200" kern="1200" dirty="0">
              <a:latin typeface="Century Gothic"/>
              <a:cs typeface="Century Gothic"/>
            </a:rPr>
            <a:t>simple yes/no </a:t>
          </a:r>
        </a:p>
      </dsp:txBody>
      <dsp:txXfrm>
        <a:off x="1818512" y="42367"/>
        <a:ext cx="6639686" cy="847352"/>
      </dsp:txXfrm>
    </dsp:sp>
    <dsp:sp modelId="{CE56E4A7-CD43-214D-98E3-254B267C4A3D}">
      <dsp:nvSpPr>
        <dsp:cNvPr id="0" name=""/>
        <dsp:cNvSpPr/>
      </dsp:nvSpPr>
      <dsp:spPr>
        <a:xfrm>
          <a:off x="1691640" y="889720"/>
          <a:ext cx="676656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A71F3A0-6B2F-E543-9A49-5509F49D0C0E}">
      <dsp:nvSpPr>
        <dsp:cNvPr id="0" name=""/>
        <dsp:cNvSpPr/>
      </dsp:nvSpPr>
      <dsp:spPr>
        <a:xfrm>
          <a:off x="1818512" y="932088"/>
          <a:ext cx="6639686" cy="847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latin typeface="Century Gothic"/>
              <a:cs typeface="Century Gothic"/>
            </a:rPr>
            <a:t>Open-ended: </a:t>
          </a:r>
          <a:r>
            <a:rPr lang="en-US" sz="2200" kern="1200" dirty="0">
              <a:latin typeface="Century Gothic"/>
              <a:cs typeface="Century Gothic"/>
            </a:rPr>
            <a:t>no right/wrong answer; require statement of opinion or explanation</a:t>
          </a:r>
        </a:p>
      </dsp:txBody>
      <dsp:txXfrm>
        <a:off x="1818512" y="932088"/>
        <a:ext cx="6639686" cy="847352"/>
      </dsp:txXfrm>
    </dsp:sp>
    <dsp:sp modelId="{70ACF6D8-CFB4-1841-8ADE-630C8CD54B8D}">
      <dsp:nvSpPr>
        <dsp:cNvPr id="0" name=""/>
        <dsp:cNvSpPr/>
      </dsp:nvSpPr>
      <dsp:spPr>
        <a:xfrm>
          <a:off x="1691640" y="1779441"/>
          <a:ext cx="676656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64011E8-3A2F-F744-81B9-4FF15D92603A}">
      <dsp:nvSpPr>
        <dsp:cNvPr id="0" name=""/>
        <dsp:cNvSpPr/>
      </dsp:nvSpPr>
      <dsp:spPr>
        <a:xfrm>
          <a:off x="1818512" y="1821808"/>
          <a:ext cx="6639686" cy="847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latin typeface="Century Gothic"/>
              <a:cs typeface="Century Gothic"/>
            </a:rPr>
            <a:t>Leading:</a:t>
          </a:r>
          <a:r>
            <a:rPr lang="en-US" sz="2200" kern="1200" dirty="0">
              <a:latin typeface="Century Gothic"/>
              <a:cs typeface="Century Gothic"/>
            </a:rPr>
            <a:t> clearly intended answer</a:t>
          </a:r>
        </a:p>
      </dsp:txBody>
      <dsp:txXfrm>
        <a:off x="1818512" y="1821808"/>
        <a:ext cx="6639686" cy="847352"/>
      </dsp:txXfrm>
    </dsp:sp>
    <dsp:sp modelId="{3398B06A-4693-FC40-B773-2BEE10F7422A}">
      <dsp:nvSpPr>
        <dsp:cNvPr id="0" name=""/>
        <dsp:cNvSpPr/>
      </dsp:nvSpPr>
      <dsp:spPr>
        <a:xfrm>
          <a:off x="1691640" y="2669161"/>
          <a:ext cx="676656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51453FF-19EF-504B-9DCE-44C5C43AD46E}">
      <dsp:nvSpPr>
        <dsp:cNvPr id="0" name=""/>
        <dsp:cNvSpPr/>
      </dsp:nvSpPr>
      <dsp:spPr>
        <a:xfrm>
          <a:off x="1818512" y="2711529"/>
          <a:ext cx="6639686" cy="847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latin typeface="Century Gothic"/>
              <a:cs typeface="Century Gothic"/>
            </a:rPr>
            <a:t>Probing: </a:t>
          </a:r>
          <a:r>
            <a:rPr lang="en-US" sz="2200" kern="1200" dirty="0">
              <a:latin typeface="Century Gothic"/>
              <a:cs typeface="Century Gothic"/>
            </a:rPr>
            <a:t>intend to bring more information to light </a:t>
          </a:r>
        </a:p>
      </dsp:txBody>
      <dsp:txXfrm>
        <a:off x="1818512" y="2711529"/>
        <a:ext cx="6639686" cy="847352"/>
      </dsp:txXfrm>
    </dsp:sp>
    <dsp:sp modelId="{164A2E08-756C-2349-82E7-F7887AA23BC1}">
      <dsp:nvSpPr>
        <dsp:cNvPr id="0" name=""/>
        <dsp:cNvSpPr/>
      </dsp:nvSpPr>
      <dsp:spPr>
        <a:xfrm>
          <a:off x="1691640" y="3558882"/>
          <a:ext cx="676656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3D443FB-4548-7846-869D-D060AC9B3D39}">
      <dsp:nvSpPr>
        <dsp:cNvPr id="0" name=""/>
        <dsp:cNvSpPr/>
      </dsp:nvSpPr>
      <dsp:spPr>
        <a:xfrm>
          <a:off x="1818512" y="3601249"/>
          <a:ext cx="6639686" cy="847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latin typeface="Century Gothic"/>
              <a:cs typeface="Century Gothic"/>
            </a:rPr>
            <a:t>Hypothetical:</a:t>
          </a:r>
          <a:r>
            <a:rPr lang="en-US" sz="2200" kern="1200" dirty="0">
              <a:latin typeface="Century Gothic"/>
              <a:cs typeface="Century Gothic"/>
            </a:rPr>
            <a:t> promotes thinking about application</a:t>
          </a:r>
        </a:p>
      </dsp:txBody>
      <dsp:txXfrm>
        <a:off x="1818512" y="3601249"/>
        <a:ext cx="6639686" cy="847352"/>
      </dsp:txXfrm>
    </dsp:sp>
    <dsp:sp modelId="{5A031AD7-B89C-B640-974A-C525B56FD9F4}">
      <dsp:nvSpPr>
        <dsp:cNvPr id="0" name=""/>
        <dsp:cNvSpPr/>
      </dsp:nvSpPr>
      <dsp:spPr>
        <a:xfrm>
          <a:off x="1691640" y="4448602"/>
          <a:ext cx="676656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24-Feb-22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24-Feb-22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97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1158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13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87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24-Feb-22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24-Feb-22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24-Feb-22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24-Feb-22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24-Feb-22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24-Feb-22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24-Feb-22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24-Feb-22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24-Feb-22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24-Feb-22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24-Feb-22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24-Feb-22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2667000"/>
            <a:ext cx="7223343" cy="1977390"/>
            <a:chOff x="990600" y="2142669"/>
            <a:chExt cx="72233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1524000" y="3515104"/>
              <a:ext cx="6689943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solidFill>
                    <a:srgbClr val="1A96B4"/>
                  </a:solidFill>
                  <a:latin typeface="Century Gothic"/>
                  <a:ea typeface="Calibri"/>
                  <a:cs typeface="Century Gothic"/>
                </a:rPr>
                <a:t>T</a:t>
              </a:r>
              <a:r>
                <a:rPr lang="en-US" sz="2800" dirty="0">
                  <a:solidFill>
                    <a:srgbClr val="1A96B4"/>
                  </a:solidFill>
                  <a:effectLst/>
                  <a:latin typeface="Century Gothic"/>
                  <a:ea typeface="Calibri"/>
                  <a:cs typeface="Century Gothic"/>
                </a:rPr>
                <a:t>raining Delivery </a:t>
              </a: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-500" dirty="0">
                  <a:solidFill>
                    <a:srgbClr val="002060"/>
                  </a:solidFill>
                  <a:latin typeface="Century Gothic"/>
                  <a:ea typeface="Calibri"/>
                  <a:cs typeface="Century Gothic"/>
                </a:rPr>
                <a:t>5</a:t>
              </a:r>
              <a:endParaRPr lang="en-US" sz="11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219200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Module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1" name="Text Box 8"/>
          <p:cNvSpPr txBox="1"/>
          <p:nvPr/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spc="300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UN Peacekeeping TOT</a:t>
            </a: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6764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Clusters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457200" y="2438400"/>
            <a:ext cx="2057400" cy="1905000"/>
            <a:chOff x="2286000" y="2133600"/>
            <a:chExt cx="2057400" cy="1905000"/>
          </a:xfrm>
        </p:grpSpPr>
        <p:sp>
          <p:nvSpPr>
            <p:cNvPr id="14" name="Rectangle 13"/>
            <p:cNvSpPr/>
            <p:nvPr/>
          </p:nvSpPr>
          <p:spPr>
            <a:xfrm>
              <a:off x="2819400" y="2590800"/>
              <a:ext cx="990600" cy="990600"/>
            </a:xfrm>
            <a:prstGeom prst="rect">
              <a:avLst/>
            </a:prstGeom>
            <a:solidFill>
              <a:srgbClr val="1A96B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86000" y="2590800"/>
              <a:ext cx="609600" cy="966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33800" y="2590800"/>
              <a:ext cx="609600" cy="966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95600" y="2133600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X    X         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95600" y="35769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X    X         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362200" y="4191000"/>
            <a:ext cx="2057400" cy="1905000"/>
            <a:chOff x="2286000" y="2133600"/>
            <a:chExt cx="2057400" cy="1905000"/>
          </a:xfrm>
        </p:grpSpPr>
        <p:sp>
          <p:nvSpPr>
            <p:cNvPr id="21" name="Rectangle 20"/>
            <p:cNvSpPr/>
            <p:nvPr/>
          </p:nvSpPr>
          <p:spPr>
            <a:xfrm>
              <a:off x="2819400" y="2590800"/>
              <a:ext cx="990600" cy="990600"/>
            </a:xfrm>
            <a:prstGeom prst="rect">
              <a:avLst/>
            </a:prstGeom>
            <a:solidFill>
              <a:srgbClr val="1A96B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286000" y="2590800"/>
              <a:ext cx="609600" cy="966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33800" y="2590800"/>
              <a:ext cx="609600" cy="966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895600" y="2133600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X    X         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895600" y="35769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X    X         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114800" y="2438400"/>
            <a:ext cx="2057400" cy="1905000"/>
            <a:chOff x="2286000" y="2133600"/>
            <a:chExt cx="2057400" cy="1905000"/>
          </a:xfrm>
        </p:grpSpPr>
        <p:sp>
          <p:nvSpPr>
            <p:cNvPr id="27" name="Rectangle 26"/>
            <p:cNvSpPr/>
            <p:nvPr/>
          </p:nvSpPr>
          <p:spPr>
            <a:xfrm>
              <a:off x="2819400" y="2590800"/>
              <a:ext cx="990600" cy="990600"/>
            </a:xfrm>
            <a:prstGeom prst="rect">
              <a:avLst/>
            </a:prstGeom>
            <a:solidFill>
              <a:srgbClr val="1A96B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286000" y="2590800"/>
              <a:ext cx="609600" cy="966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33800" y="2590800"/>
              <a:ext cx="609600" cy="966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95600" y="2133600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X    X         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895600" y="35769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X    X         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096000" y="4191000"/>
            <a:ext cx="2057400" cy="1905000"/>
            <a:chOff x="2286000" y="2133600"/>
            <a:chExt cx="2057400" cy="1905000"/>
          </a:xfrm>
        </p:grpSpPr>
        <p:sp>
          <p:nvSpPr>
            <p:cNvPr id="33" name="Rectangle 32"/>
            <p:cNvSpPr/>
            <p:nvPr/>
          </p:nvSpPr>
          <p:spPr>
            <a:xfrm>
              <a:off x="2819400" y="2590800"/>
              <a:ext cx="990600" cy="990600"/>
            </a:xfrm>
            <a:prstGeom prst="rect">
              <a:avLst/>
            </a:prstGeom>
            <a:solidFill>
              <a:srgbClr val="1A96B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86000" y="2590800"/>
              <a:ext cx="609600" cy="966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733800" y="2590800"/>
              <a:ext cx="609600" cy="966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895600" y="2133600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X    X         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895600" y="35769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X    X         </a:t>
              </a:r>
            </a:p>
          </p:txBody>
        </p:sp>
      </p:grpSp>
      <p:sp>
        <p:nvSpPr>
          <p:cNvPr id="38" name="Rectangle 37"/>
          <p:cNvSpPr/>
          <p:nvPr/>
        </p:nvSpPr>
        <p:spPr>
          <a:xfrm>
            <a:off x="0" y="609600"/>
            <a:ext cx="3657600" cy="457200"/>
          </a:xfrm>
          <a:prstGeom prst="rect">
            <a:avLst/>
          </a:prstGeom>
          <a:solidFill>
            <a:srgbClr val="1A96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latin typeface="Century Gothic"/>
                <a:cs typeface="Century Gothic"/>
              </a:rPr>
              <a:t>Room arrangements</a:t>
            </a:r>
            <a:endParaRPr lang="en-US" sz="2400" i="1" dirty="0">
              <a:latin typeface="Century Gothic"/>
              <a:cs typeface="Century Gothic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21688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6764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Classroom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9600"/>
            <a:ext cx="3657600" cy="457200"/>
          </a:xfrm>
          <a:prstGeom prst="rect">
            <a:avLst/>
          </a:prstGeom>
          <a:solidFill>
            <a:srgbClr val="1A96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latin typeface="Century Gothic"/>
                <a:cs typeface="Century Gothic"/>
              </a:rPr>
              <a:t>Room arrangements</a:t>
            </a:r>
            <a:endParaRPr lang="en-US" sz="2400" i="1" dirty="0">
              <a:latin typeface="Century Gothic"/>
              <a:cs typeface="Century Gothic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81200" y="2590800"/>
            <a:ext cx="5715000" cy="762000"/>
          </a:xfrm>
          <a:prstGeom prst="rect">
            <a:avLst/>
          </a:prstGeom>
          <a:solidFill>
            <a:srgbClr val="1A96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981200" y="35052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X     X     X     X     X      X     X     X     X     X     X  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981200" y="4343400"/>
            <a:ext cx="5715000" cy="762000"/>
          </a:xfrm>
          <a:prstGeom prst="rect">
            <a:avLst/>
          </a:prstGeom>
          <a:solidFill>
            <a:srgbClr val="1A96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981200" y="52578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X     X     X     X     X      X     X     X     X     X     X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738207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76400"/>
            <a:ext cx="8001000" cy="3490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Whenever possible, prepare logistics in advance of the start date of the training.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Set up &amp; test technology &amp; equipment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Connect with technical support (if available)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Prepare back-up options in case of technology problems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Familiarize yourself with building facilities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457200" y="228600"/>
            <a:ext cx="2090607" cy="990600"/>
            <a:chOff x="2790580" y="5"/>
            <a:chExt cx="2090607" cy="1254364"/>
          </a:xfrm>
        </p:grpSpPr>
        <p:sp>
          <p:nvSpPr>
            <p:cNvPr id="15" name="Rectangle 14"/>
            <p:cNvSpPr/>
            <p:nvPr/>
          </p:nvSpPr>
          <p:spPr>
            <a:xfrm>
              <a:off x="2790580" y="5"/>
              <a:ext cx="2090607" cy="1254364"/>
            </a:xfrm>
            <a:prstGeom prst="rect">
              <a:avLst/>
            </a:prstGeom>
            <a:gradFill flip="none" rotWithShape="0">
              <a:gsLst>
                <a:gs pos="0">
                  <a:schemeClr val="accent5">
                    <a:hueOff val="0"/>
                    <a:satOff val="0"/>
                    <a:lumOff val="0"/>
                    <a:shade val="51000"/>
                    <a:satMod val="130000"/>
                    <a:alpha val="70000"/>
                  </a:schemeClr>
                </a:gs>
                <a:gs pos="80000">
                  <a:schemeClr val="accent5">
                    <a:hueOff val="0"/>
                    <a:satOff val="0"/>
                    <a:lumOff val="0"/>
                    <a:shade val="93000"/>
                    <a:satMod val="130000"/>
                    <a:alpha val="70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shade val="94000"/>
                    <a:satMod val="135000"/>
                    <a:alpha val="70000"/>
                  </a:schemeClr>
                </a:gs>
              </a:gsLst>
              <a:lin ang="16200000" scaled="0"/>
              <a:tileRect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2790580" y="5"/>
              <a:ext cx="2090607" cy="1254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>
                  <a:latin typeface="Century Gothic"/>
                  <a:cs typeface="Century Gothic"/>
                </a:rPr>
                <a:t>Preparing the l</a:t>
              </a:r>
              <a:r>
                <a:rPr lang="en-US" sz="2400" kern="1200" dirty="0">
                  <a:latin typeface="Century Gothic"/>
                  <a:cs typeface="Century Gothic"/>
                </a:rPr>
                <a:t>ogistics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4161573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76400"/>
            <a:ext cx="8001000" cy="3490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Establish a connection with the participants prior to the training </a:t>
            </a:r>
            <a:r>
              <a:rPr lang="en-US" sz="2400" dirty="0" err="1">
                <a:latin typeface="Century Gothic"/>
                <a:cs typeface="Century Gothic"/>
              </a:rPr>
              <a:t>programme</a:t>
            </a:r>
            <a:r>
              <a:rPr lang="en-US" sz="2400" dirty="0">
                <a:latin typeface="Century Gothic"/>
                <a:cs typeface="Century Gothic"/>
              </a:rPr>
              <a:t>, e.g.: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Survey or questionnaire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Welcome email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Avoid assigning lengthy amounts of reading prior to the training </a:t>
            </a:r>
            <a:r>
              <a:rPr lang="en-US" sz="2400" dirty="0" err="1">
                <a:latin typeface="Century Gothic"/>
                <a:cs typeface="Century Gothic"/>
              </a:rPr>
              <a:t>programme</a:t>
            </a:r>
            <a:r>
              <a:rPr lang="en-US" sz="2400" dirty="0">
                <a:latin typeface="Century Gothic"/>
                <a:cs typeface="Century Gothic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457200" y="228600"/>
            <a:ext cx="2090607" cy="990600"/>
            <a:chOff x="2790580" y="5"/>
            <a:chExt cx="2090607" cy="1254364"/>
          </a:xfrm>
        </p:grpSpPr>
        <p:sp>
          <p:nvSpPr>
            <p:cNvPr id="11" name="Rectangle 10"/>
            <p:cNvSpPr/>
            <p:nvPr/>
          </p:nvSpPr>
          <p:spPr>
            <a:xfrm>
              <a:off x="2790580" y="5"/>
              <a:ext cx="2090607" cy="1254364"/>
            </a:xfrm>
            <a:prstGeom prst="rect">
              <a:avLst/>
            </a:prstGeom>
            <a:gradFill flip="none" rotWithShape="0">
              <a:gsLst>
                <a:gs pos="0">
                  <a:schemeClr val="accent5">
                    <a:hueOff val="0"/>
                    <a:satOff val="0"/>
                    <a:lumOff val="0"/>
                    <a:shade val="51000"/>
                    <a:satMod val="130000"/>
                    <a:alpha val="70000"/>
                  </a:schemeClr>
                </a:gs>
                <a:gs pos="80000">
                  <a:schemeClr val="accent5">
                    <a:hueOff val="0"/>
                    <a:satOff val="0"/>
                    <a:lumOff val="0"/>
                    <a:shade val="93000"/>
                    <a:satMod val="130000"/>
                    <a:alpha val="70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shade val="94000"/>
                    <a:satMod val="135000"/>
                    <a:alpha val="70000"/>
                  </a:schemeClr>
                </a:gs>
              </a:gsLst>
              <a:lin ang="16200000" scaled="0"/>
              <a:tileRect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2790580" y="5"/>
              <a:ext cx="2090607" cy="1254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>
                  <a:latin typeface="Century Gothic"/>
                  <a:cs typeface="Century Gothic"/>
                </a:rPr>
                <a:t>Preparing the learners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803156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76400"/>
            <a:ext cx="8001000" cy="3644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Practice, practice, practice!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Tips for practicing: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Videotape yourself giving lectures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Practice facilitating learning activities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Ask for feedback on your delivery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Time yourself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457200" y="228600"/>
            <a:ext cx="2090607" cy="990600"/>
            <a:chOff x="2790580" y="5"/>
            <a:chExt cx="2090607" cy="1254364"/>
          </a:xfrm>
        </p:grpSpPr>
        <p:sp>
          <p:nvSpPr>
            <p:cNvPr id="11" name="Rectangle 10"/>
            <p:cNvSpPr/>
            <p:nvPr/>
          </p:nvSpPr>
          <p:spPr>
            <a:xfrm>
              <a:off x="2790580" y="5"/>
              <a:ext cx="2090607" cy="1254364"/>
            </a:xfrm>
            <a:prstGeom prst="rect">
              <a:avLst/>
            </a:prstGeom>
            <a:gradFill flip="none" rotWithShape="0">
              <a:gsLst>
                <a:gs pos="0">
                  <a:schemeClr val="accent5">
                    <a:hueOff val="0"/>
                    <a:satOff val="0"/>
                    <a:lumOff val="0"/>
                    <a:shade val="51000"/>
                    <a:satMod val="130000"/>
                    <a:alpha val="70000"/>
                  </a:schemeClr>
                </a:gs>
                <a:gs pos="80000">
                  <a:schemeClr val="accent5">
                    <a:hueOff val="0"/>
                    <a:satOff val="0"/>
                    <a:lumOff val="0"/>
                    <a:shade val="93000"/>
                    <a:satMod val="130000"/>
                    <a:alpha val="70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shade val="94000"/>
                    <a:satMod val="135000"/>
                    <a:alpha val="70000"/>
                  </a:schemeClr>
                </a:gs>
              </a:gsLst>
              <a:lin ang="16200000" scaled="0"/>
              <a:tileRect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2790580" y="5"/>
              <a:ext cx="2090607" cy="1254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>
                  <a:latin typeface="Century Gothic"/>
                  <a:cs typeface="Century Gothic"/>
                </a:rPr>
                <a:t>Preparing yourself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505759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145500"/>
            <a:ext cx="8001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Establishing an </a:t>
            </a:r>
            <a:r>
              <a:rPr lang="en-US" sz="2400" b="1" dirty="0">
                <a:latin typeface="Century Gothic"/>
                <a:cs typeface="Century Gothic"/>
              </a:rPr>
              <a:t>effective learning environment </a:t>
            </a:r>
            <a:r>
              <a:rPr lang="en-US" sz="2400" dirty="0">
                <a:latin typeface="Century Gothic"/>
                <a:cs typeface="Century Gothic"/>
              </a:rPr>
              <a:t>is a continuous effort.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It begins from the time participants arrive at the training facility until the closing of the training </a:t>
            </a:r>
            <a:r>
              <a:rPr lang="en-US" sz="2400" dirty="0" err="1">
                <a:latin typeface="Century Gothic"/>
                <a:cs typeface="Century Gothic"/>
              </a:rPr>
              <a:t>programme</a:t>
            </a:r>
            <a:r>
              <a:rPr lang="en-US" sz="2400" dirty="0">
                <a:latin typeface="Century Gothic"/>
                <a:cs typeface="Century Gothic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72356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13" name="Isosceles Triangle 12"/>
          <p:cNvSpPr/>
          <p:nvPr/>
        </p:nvSpPr>
        <p:spPr>
          <a:xfrm>
            <a:off x="1371600" y="1752600"/>
            <a:ext cx="4724400" cy="3733800"/>
          </a:xfrm>
          <a:prstGeom prst="triangle">
            <a:avLst/>
          </a:prstGeom>
          <a:solidFill>
            <a:srgbClr val="1A96B4">
              <a:alpha val="57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Text Box 17"/>
          <p:cNvSpPr txBox="1"/>
          <p:nvPr/>
        </p:nvSpPr>
        <p:spPr>
          <a:xfrm>
            <a:off x="4629150" y="1782450"/>
            <a:ext cx="4057650" cy="655950"/>
          </a:xfrm>
          <a:prstGeom prst="rect">
            <a:avLst/>
          </a:prstGeom>
          <a:noFill/>
          <a:ln>
            <a:solidFill>
              <a:srgbClr val="13768E"/>
            </a:solidFill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entury Gothic"/>
                <a:ea typeface="ＭＳ 明朝"/>
                <a:cs typeface="Times New Roman"/>
              </a:rPr>
              <a:t>Self-actualization</a:t>
            </a:r>
            <a:endParaRPr lang="en-US" sz="2000" dirty="0">
              <a:effectLst/>
              <a:ea typeface="ＭＳ 明朝"/>
              <a:cs typeface="Times New Roman"/>
            </a:endParaRPr>
          </a:p>
        </p:txBody>
      </p:sp>
      <p:sp>
        <p:nvSpPr>
          <p:cNvPr id="15" name="Text Box 18"/>
          <p:cNvSpPr txBox="1"/>
          <p:nvPr/>
        </p:nvSpPr>
        <p:spPr>
          <a:xfrm>
            <a:off x="4629150" y="2544450"/>
            <a:ext cx="4057650" cy="655950"/>
          </a:xfrm>
          <a:prstGeom prst="rect">
            <a:avLst/>
          </a:prstGeom>
          <a:noFill/>
          <a:ln>
            <a:solidFill>
              <a:srgbClr val="13768E"/>
            </a:solidFill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entury Gothic"/>
                <a:ea typeface="ＭＳ 明朝"/>
                <a:cs typeface="Times New Roman"/>
              </a:rPr>
              <a:t>Self-esteem </a:t>
            </a:r>
            <a:endParaRPr lang="en-US" sz="20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entury Gothic"/>
                <a:ea typeface="ＭＳ 明朝"/>
                <a:cs typeface="Times New Roman"/>
              </a:rPr>
              <a:t>(confidence, achievement)</a:t>
            </a:r>
            <a:endParaRPr lang="en-US" sz="2000" dirty="0">
              <a:effectLst/>
              <a:ea typeface="ＭＳ 明朝"/>
              <a:cs typeface="Times New Roman"/>
            </a:endParaRPr>
          </a:p>
        </p:txBody>
      </p:sp>
      <p:sp>
        <p:nvSpPr>
          <p:cNvPr id="16" name="Text Box 19"/>
          <p:cNvSpPr txBox="1"/>
          <p:nvPr/>
        </p:nvSpPr>
        <p:spPr>
          <a:xfrm>
            <a:off x="4629150" y="3306450"/>
            <a:ext cx="4057650" cy="655950"/>
          </a:xfrm>
          <a:prstGeom prst="rect">
            <a:avLst/>
          </a:prstGeom>
          <a:noFill/>
          <a:ln>
            <a:solidFill>
              <a:srgbClr val="13768E"/>
            </a:solidFill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entury Gothic"/>
                <a:ea typeface="ＭＳ 明朝"/>
                <a:cs typeface="Times New Roman"/>
              </a:rPr>
              <a:t>Social needs</a:t>
            </a:r>
            <a:endParaRPr lang="en-US" sz="2000" dirty="0">
              <a:effectLst/>
              <a:ea typeface="ＭＳ 明朝"/>
              <a:cs typeface="Times New Roman"/>
            </a:endParaRPr>
          </a:p>
        </p:txBody>
      </p:sp>
      <p:sp>
        <p:nvSpPr>
          <p:cNvPr id="17" name="Text Box 20"/>
          <p:cNvSpPr txBox="1"/>
          <p:nvPr/>
        </p:nvSpPr>
        <p:spPr>
          <a:xfrm>
            <a:off x="4629150" y="4068450"/>
            <a:ext cx="4057650" cy="655950"/>
          </a:xfrm>
          <a:prstGeom prst="rect">
            <a:avLst/>
          </a:prstGeom>
          <a:noFill/>
          <a:ln>
            <a:solidFill>
              <a:srgbClr val="13768E"/>
            </a:solidFill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entury Gothic"/>
                <a:ea typeface="ＭＳ 明朝"/>
                <a:cs typeface="Times New Roman"/>
              </a:rPr>
              <a:t>Safety and security</a:t>
            </a:r>
            <a:endParaRPr lang="en-US" sz="2000" dirty="0">
              <a:effectLst/>
              <a:ea typeface="ＭＳ 明朝"/>
              <a:cs typeface="Times New Roman"/>
            </a:endParaRPr>
          </a:p>
        </p:txBody>
      </p:sp>
      <p:sp>
        <p:nvSpPr>
          <p:cNvPr id="18" name="Text Box 21"/>
          <p:cNvSpPr txBox="1"/>
          <p:nvPr/>
        </p:nvSpPr>
        <p:spPr>
          <a:xfrm>
            <a:off x="4629150" y="4830450"/>
            <a:ext cx="4057650" cy="655950"/>
          </a:xfrm>
          <a:prstGeom prst="rect">
            <a:avLst/>
          </a:prstGeom>
          <a:noFill/>
          <a:ln>
            <a:solidFill>
              <a:srgbClr val="13768E"/>
            </a:solidFill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entury Gothic"/>
                <a:ea typeface="ＭＳ 明朝"/>
                <a:cs typeface="Times New Roman"/>
              </a:rPr>
              <a:t>Physiological needs</a:t>
            </a:r>
            <a:endParaRPr lang="en-US" sz="20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entury Gothic"/>
                <a:ea typeface="ＭＳ 明朝"/>
                <a:cs typeface="Times New Roman"/>
              </a:rPr>
              <a:t>(e.g. air, shelter, water, food)</a:t>
            </a:r>
            <a:endParaRPr lang="en-US" sz="2000" dirty="0">
              <a:effectLst/>
              <a:ea typeface="ＭＳ 明朝"/>
              <a:cs typeface="Times New Roman"/>
            </a:endParaRPr>
          </a:p>
        </p:txBody>
      </p:sp>
      <p:sp>
        <p:nvSpPr>
          <p:cNvPr id="11" name="Text Box 25"/>
          <p:cNvSpPr txBox="1"/>
          <p:nvPr/>
        </p:nvSpPr>
        <p:spPr>
          <a:xfrm>
            <a:off x="685800" y="838200"/>
            <a:ext cx="5486400" cy="414973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Century Gothic"/>
                <a:ea typeface="ＭＳ 明朝"/>
                <a:cs typeface="Times New Roman"/>
              </a:rPr>
              <a:t>Maslow’s Pyramid of Needs</a:t>
            </a:r>
            <a:endParaRPr lang="en-US" sz="2400" b="1" dirty="0">
              <a:effectLst/>
              <a:ea typeface="ＭＳ 明朝"/>
              <a:cs typeface="Times New Roman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916523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II. Delivering the Training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1595735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entury Gothic"/>
                <a:cs typeface="Century Gothic"/>
              </a:rPr>
              <a:t>Setting the tone </a:t>
            </a:r>
            <a:r>
              <a:rPr lang="en-US" sz="2400" dirty="0">
                <a:latin typeface="Century Gothic"/>
                <a:cs typeface="Century Gothic"/>
              </a:rPr>
              <a:t>helps establish an effective learning environment.</a:t>
            </a:r>
          </a:p>
          <a:p>
            <a:endParaRPr lang="en-US" sz="2400" dirty="0">
              <a:latin typeface="Century Gothic"/>
              <a:cs typeface="Century Gothic"/>
            </a:endParaRPr>
          </a:p>
          <a:p>
            <a:r>
              <a:rPr lang="en-US" sz="2400" dirty="0">
                <a:latin typeface="Century Gothic"/>
                <a:cs typeface="Century Gothic"/>
              </a:rPr>
              <a:t>It also helps meet participants’ safety and social needs. </a:t>
            </a:r>
          </a:p>
        </p:txBody>
      </p:sp>
      <p:sp>
        <p:nvSpPr>
          <p:cNvPr id="7" name="Rectangle 6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2638315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1595735"/>
            <a:ext cx="8229600" cy="358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entury Gothic"/>
                <a:cs typeface="Century Gothic"/>
              </a:rPr>
              <a:t>Setting ground rules </a:t>
            </a:r>
            <a:r>
              <a:rPr lang="en-US" sz="2400" dirty="0">
                <a:latin typeface="Century Gothic"/>
                <a:cs typeface="Century Gothic"/>
              </a:rPr>
              <a:t>helps meet participants’ safety needs and contributes to the smoothness of the training.</a:t>
            </a:r>
          </a:p>
          <a:p>
            <a:pPr>
              <a:lnSpc>
                <a:spcPct val="130000"/>
              </a:lnSpc>
            </a:pPr>
            <a:endParaRPr lang="en-US" sz="2400" dirty="0">
              <a:latin typeface="Century Gothic"/>
              <a:cs typeface="Century Gothic"/>
            </a:endParaRPr>
          </a:p>
          <a:p>
            <a:pPr>
              <a:lnSpc>
                <a:spcPct val="130000"/>
              </a:lnSpc>
            </a:pPr>
            <a:r>
              <a:rPr lang="en-US" sz="2400" dirty="0">
                <a:latin typeface="Century Gothic"/>
                <a:cs typeface="Century Gothic"/>
              </a:rPr>
              <a:t>Ground rules should be: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Participant-led 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Posted for the duration of the training </a:t>
            </a:r>
            <a:r>
              <a:rPr lang="en-US" sz="2400" dirty="0" err="1">
                <a:latin typeface="Century Gothic"/>
                <a:cs typeface="Century Gothic"/>
              </a:rPr>
              <a:t>programme</a:t>
            </a:r>
            <a:endParaRPr lang="en-US" sz="2400" dirty="0">
              <a:latin typeface="Century Gothic"/>
              <a:cs typeface="Century Gothic"/>
            </a:endParaRP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Modified as needed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09600"/>
            <a:ext cx="3733800" cy="457200"/>
          </a:xfrm>
          <a:prstGeom prst="rect">
            <a:avLst/>
          </a:prstGeom>
          <a:solidFill>
            <a:srgbClr val="1A96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latin typeface="Century Gothic"/>
                <a:cs typeface="Century Gothic"/>
              </a:rPr>
              <a:t>Delivering the Training</a:t>
            </a:r>
            <a:endParaRPr lang="en-US" sz="2400" i="1" dirty="0"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828420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1595735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entury Gothic"/>
                <a:cs typeface="Century Gothic"/>
              </a:rPr>
              <a:t>Ice breakers</a:t>
            </a:r>
            <a:r>
              <a:rPr lang="en-US" sz="2400" dirty="0">
                <a:latin typeface="Century Gothic"/>
                <a:cs typeface="Century Gothic"/>
              </a:rPr>
              <a:t> help participants become better acquainted and thus help meet participants’ social needs.</a:t>
            </a:r>
          </a:p>
          <a:p>
            <a:endParaRPr lang="en-US" sz="2400" dirty="0">
              <a:latin typeface="Century Gothic"/>
              <a:cs typeface="Century Gothic"/>
            </a:endParaRPr>
          </a:p>
          <a:p>
            <a:r>
              <a:rPr lang="en-US" sz="2400" dirty="0">
                <a:latin typeface="Century Gothic"/>
                <a:cs typeface="Century Gothic"/>
              </a:rPr>
              <a:t>When choosing an ice breaker, take into account cultural, religious, gender and other considerations and participants’ prior relationships with one another.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09600"/>
            <a:ext cx="3733800" cy="457200"/>
          </a:xfrm>
          <a:prstGeom prst="rect">
            <a:avLst/>
          </a:prstGeom>
          <a:solidFill>
            <a:srgbClr val="1A96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latin typeface="Century Gothic"/>
                <a:cs typeface="Century Gothic"/>
              </a:rPr>
              <a:t>Delivering the Training</a:t>
            </a:r>
            <a:endParaRPr lang="en-US" sz="2400" i="1" dirty="0"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62876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Relevance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800"/>
              </a:spcAft>
              <a:buFont typeface="Wingdings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Effective training delivery is essential to meet </a:t>
            </a:r>
            <a:r>
              <a:rPr lang="en-US" sz="2400" dirty="0" err="1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programme</a:t>
            </a:r>
            <a:r>
              <a:rPr lang="en-US" sz="2400" dirty="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 objectives</a:t>
            </a:r>
          </a:p>
          <a:p>
            <a:pPr marL="342900" indent="-342900">
              <a:lnSpc>
                <a:spcPct val="115000"/>
              </a:lnSpc>
              <a:spcAft>
                <a:spcPts val="1800"/>
              </a:spcAft>
              <a:buFont typeface="Wingdings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The ability to communicate effectively, manage classroom dynamics </a:t>
            </a:r>
            <a:r>
              <a:rPr lang="en-US" sz="240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and deliver </a:t>
            </a:r>
            <a:r>
              <a:rPr lang="en-US" sz="2400" dirty="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content to diverse audiences is important for effective delivery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03080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1595735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entury Gothic"/>
                <a:cs typeface="Century Gothic"/>
              </a:rPr>
              <a:t>Learning objectives </a:t>
            </a:r>
            <a:r>
              <a:rPr lang="en-US" sz="2400" dirty="0">
                <a:latin typeface="Century Gothic"/>
                <a:cs typeface="Century Gothic"/>
              </a:rPr>
              <a:t>should be introduced at the beginning of the training and each lesson, along with the course schedule and other expectations.</a:t>
            </a:r>
          </a:p>
          <a:p>
            <a:endParaRPr lang="en-US" sz="2400" dirty="0">
              <a:latin typeface="Century Gothic"/>
              <a:cs typeface="Century Gothic"/>
            </a:endParaRPr>
          </a:p>
          <a:p>
            <a:r>
              <a:rPr lang="en-US" sz="2400" dirty="0">
                <a:latin typeface="Century Gothic"/>
                <a:cs typeface="Century Gothic"/>
              </a:rPr>
              <a:t>Participants should be clear about what type of work will be expected of them.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09600"/>
            <a:ext cx="3733800" cy="457200"/>
          </a:xfrm>
          <a:prstGeom prst="rect">
            <a:avLst/>
          </a:prstGeom>
          <a:solidFill>
            <a:srgbClr val="1A96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latin typeface="Century Gothic"/>
                <a:cs typeface="Century Gothic"/>
              </a:rPr>
              <a:t>Delivering the Training</a:t>
            </a:r>
            <a:endParaRPr lang="en-US" sz="2400" i="1" dirty="0"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8167041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1447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entury Gothic"/>
                <a:cs typeface="Century Gothic"/>
              </a:rPr>
              <a:t>Lectures should be kept short and to the point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09600"/>
            <a:ext cx="3733800" cy="457200"/>
          </a:xfrm>
          <a:prstGeom prst="rect">
            <a:avLst/>
          </a:prstGeom>
          <a:solidFill>
            <a:srgbClr val="1A96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latin typeface="Century Gothic"/>
                <a:cs typeface="Century Gothic"/>
              </a:rPr>
              <a:t>Delivering the Training</a:t>
            </a:r>
            <a:endParaRPr lang="en-US" sz="2400" i="1" dirty="0">
              <a:latin typeface="Century Gothic"/>
              <a:cs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270879"/>
            <a:ext cx="7315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Tips for lecturing:</a:t>
            </a:r>
          </a:p>
          <a:p>
            <a:pPr marL="342900" lvl="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Speak clearly &amp; at an appropriate volume</a:t>
            </a:r>
          </a:p>
          <a:p>
            <a:pPr marL="342900" lvl="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Use an engaging vocal tone</a:t>
            </a:r>
          </a:p>
          <a:p>
            <a:pPr marL="342900" lvl="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Move around the room</a:t>
            </a:r>
          </a:p>
          <a:p>
            <a:pPr marL="342900" lvl="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Integrate participants’ perspectives</a:t>
            </a:r>
          </a:p>
          <a:p>
            <a:pPr marL="342900" lvl="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Integrate real life examples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418434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1447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entury Gothic"/>
                <a:cs typeface="Century Gothic"/>
              </a:rPr>
              <a:t>PowerPoint slides should be used effectively</a:t>
            </a:r>
            <a:r>
              <a:rPr lang="en-US" sz="2400" b="1" dirty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09600"/>
            <a:ext cx="3733800" cy="457200"/>
          </a:xfrm>
          <a:prstGeom prst="rect">
            <a:avLst/>
          </a:prstGeom>
          <a:solidFill>
            <a:srgbClr val="1A96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latin typeface="Century Gothic"/>
                <a:cs typeface="Century Gothic"/>
              </a:rPr>
              <a:t>Delivering the Training</a:t>
            </a:r>
            <a:endParaRPr lang="en-US" sz="2400" i="1" dirty="0">
              <a:latin typeface="Century Gothic"/>
              <a:cs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362200"/>
            <a:ext cx="7315200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Tips for using PowerPoint:</a:t>
            </a:r>
          </a:p>
          <a:p>
            <a:pPr marL="342900" lvl="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Avoid too much text</a:t>
            </a:r>
          </a:p>
          <a:p>
            <a:pPr marL="342900" lvl="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Do not read directly from the slides</a:t>
            </a:r>
          </a:p>
          <a:p>
            <a:pPr marL="342900" lvl="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Use large font size and strong </a:t>
            </a:r>
            <a:r>
              <a:rPr lang="en-US" sz="2400" dirty="0" err="1">
                <a:solidFill>
                  <a:prstClr val="black"/>
                </a:solidFill>
                <a:latin typeface="Century Gothic"/>
                <a:cs typeface="Century Gothic"/>
              </a:rPr>
              <a:t>colour</a:t>
            </a:r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 contrast</a:t>
            </a:r>
          </a:p>
          <a:p>
            <a:pPr marL="342900" lvl="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Design for persuasion, not distraction</a:t>
            </a:r>
          </a:p>
          <a:p>
            <a:pPr marL="342900" lvl="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Incorporate other types of visual aids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34766017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09600"/>
            <a:ext cx="3733800" cy="457200"/>
          </a:xfrm>
          <a:prstGeom prst="rect">
            <a:avLst/>
          </a:prstGeom>
          <a:solidFill>
            <a:srgbClr val="1A96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latin typeface="Century Gothic"/>
                <a:cs typeface="Century Gothic"/>
              </a:rPr>
              <a:t>Delivering the Training</a:t>
            </a:r>
            <a:endParaRPr lang="en-US" sz="2400" i="1" dirty="0">
              <a:latin typeface="Century Gothic"/>
              <a:cs typeface="Century Gothic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96804432"/>
              </p:ext>
            </p:extLst>
          </p:nvPr>
        </p:nvGraphicFramePr>
        <p:xfrm>
          <a:off x="304800" y="1600200"/>
          <a:ext cx="8458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ctangle 7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40583286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1447800"/>
            <a:ext cx="7848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>
                <a:latin typeface="Century Gothic"/>
                <a:cs typeface="Century Gothic"/>
              </a:rPr>
              <a:t>Tips for asking questions: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Give participants time to formulate a response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Avoid calling on the same participants every time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Find ways to engage all participants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Be sensitive in correcting “wrong” answers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Be a good listener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09600"/>
            <a:ext cx="3733800" cy="457200"/>
          </a:xfrm>
          <a:prstGeom prst="rect">
            <a:avLst/>
          </a:prstGeom>
          <a:solidFill>
            <a:srgbClr val="1A96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latin typeface="Century Gothic"/>
                <a:cs typeface="Century Gothic"/>
              </a:rPr>
              <a:t>Delivering the Training</a:t>
            </a:r>
            <a:endParaRPr lang="en-US" sz="2400" i="1" dirty="0"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15213432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1371600"/>
            <a:ext cx="8001000" cy="4875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>
                <a:latin typeface="Century Gothic"/>
                <a:cs typeface="Century Gothic"/>
              </a:rPr>
              <a:t>Co-facilitating:</a:t>
            </a:r>
            <a:r>
              <a:rPr lang="en-US" sz="2400" dirty="0">
                <a:latin typeface="Century Gothic"/>
                <a:cs typeface="Century Gothic"/>
              </a:rPr>
              <a:t> when working with a co-facilitator, be sure to establish a clear division of responsibilities. </a:t>
            </a:r>
          </a:p>
          <a:p>
            <a:pPr>
              <a:lnSpc>
                <a:spcPct val="130000"/>
              </a:lnSpc>
            </a:pPr>
            <a:endParaRPr lang="en-US" sz="2400" b="1" dirty="0">
              <a:latin typeface="Century Gothic"/>
              <a:cs typeface="Century Gothic"/>
            </a:endParaRPr>
          </a:p>
          <a:p>
            <a:pPr>
              <a:lnSpc>
                <a:spcPct val="130000"/>
              </a:lnSpc>
            </a:pPr>
            <a:r>
              <a:rPr lang="en-US" sz="2400" b="1" dirty="0">
                <a:latin typeface="Century Gothic"/>
                <a:cs typeface="Century Gothic"/>
              </a:rPr>
              <a:t>Tips for co-facilitating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Support whomever is taking the lead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Spend time getting to know one another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Take advantage of one another’s strengths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Debrief after each session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Avoid jumping in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Stay focused on whomever is presenting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09600"/>
            <a:ext cx="3733800" cy="457200"/>
          </a:xfrm>
          <a:prstGeom prst="rect">
            <a:avLst/>
          </a:prstGeom>
          <a:solidFill>
            <a:srgbClr val="1A96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latin typeface="Century Gothic"/>
                <a:cs typeface="Century Gothic"/>
              </a:rPr>
              <a:t>Delivering the Training</a:t>
            </a:r>
            <a:endParaRPr lang="en-US" sz="2400" i="1" dirty="0"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38794591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13768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9600" y="1600200"/>
            <a:ext cx="8229600" cy="4247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Work in groups of 3-4 to practice delivering your individual lesson plans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Videotape one another; watch the video later as part of your preparation for the final delivery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Provide feedback to your peers</a:t>
            </a:r>
          </a:p>
          <a:p>
            <a:pPr>
              <a:spcAft>
                <a:spcPts val="600"/>
              </a:spcAft>
            </a:pPr>
            <a:endParaRPr lang="en-US" sz="2400" b="1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latin typeface="Century Gothic" panose="020B0502020202020204" pitchFamily="34" charset="0"/>
              </a:rPr>
              <a:t>Time:</a:t>
            </a:r>
            <a:r>
              <a:rPr lang="en-US" sz="2400" dirty="0">
                <a:latin typeface="Century Gothic" panose="020B0502020202020204" pitchFamily="34" charset="0"/>
              </a:rPr>
              <a:t> 60-90 minutes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381000"/>
            <a:ext cx="31758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5.1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4171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002060"/>
                </a:solidFill>
                <a:latin typeface="Century Gothic"/>
                <a:cs typeface="Century Gothic"/>
              </a:rPr>
              <a:t>Practicing Training Delivery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11" name="Picture 10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2511144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III. Classroom Management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1595735"/>
            <a:ext cx="82296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/>
                <a:cs typeface="Century Gothic"/>
              </a:rPr>
              <a:t>Managing classroom dynamics</a:t>
            </a:r>
            <a:r>
              <a:rPr lang="en-US" sz="2400" b="1" dirty="0">
                <a:latin typeface="Century Gothic"/>
                <a:cs typeface="Century Gothic"/>
              </a:rPr>
              <a:t> </a:t>
            </a:r>
            <a:r>
              <a:rPr lang="en-US" sz="2400" dirty="0">
                <a:latin typeface="Century Gothic"/>
                <a:cs typeface="Century Gothic"/>
              </a:rPr>
              <a:t>is an important part of training facilitation. </a:t>
            </a:r>
          </a:p>
          <a:p>
            <a:endParaRPr lang="en-US" sz="2400" dirty="0">
              <a:latin typeface="Century Gothic"/>
              <a:cs typeface="Century Gothic"/>
            </a:endParaRPr>
          </a:p>
          <a:p>
            <a:r>
              <a:rPr lang="en-US" sz="2400" b="1" dirty="0">
                <a:latin typeface="Century Gothic"/>
                <a:cs typeface="Century Gothic"/>
              </a:rPr>
              <a:t>Classroom management </a:t>
            </a:r>
            <a:r>
              <a:rPr lang="en-US" sz="2400" dirty="0">
                <a:latin typeface="Century Gothic"/>
                <a:cs typeface="Century Gothic"/>
              </a:rPr>
              <a:t>includes things such as: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Century Gothic"/>
              </a:rPr>
              <a:t>Ensuring participants’ safety and wellbeing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Century Gothic"/>
              </a:rPr>
              <a:t>Encouraging active participation in lessons and activities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Century Gothic"/>
              </a:rPr>
              <a:t>Monitoring the pace and flow of discussions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Century Gothic"/>
              </a:rPr>
              <a:t>Managing potential disruptions</a:t>
            </a:r>
          </a:p>
          <a:p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41740688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13768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9600" y="1600200"/>
            <a:ext cx="8229600" cy="3727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Working in small groups, read through the classroom management scenarios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Why is the problem occurring? What are dos and don’ts for managing the situation?</a:t>
            </a:r>
          </a:p>
          <a:p>
            <a:pPr>
              <a:spcAft>
                <a:spcPts val="600"/>
              </a:spcAft>
            </a:pPr>
            <a:endParaRPr lang="en-US" sz="2400" b="1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latin typeface="Century Gothic" panose="020B0502020202020204" pitchFamily="34" charset="0"/>
              </a:rPr>
              <a:t>Time:</a:t>
            </a:r>
            <a:r>
              <a:rPr lang="en-US" sz="2400" dirty="0">
                <a:latin typeface="Century Gothic" panose="020B0502020202020204" pitchFamily="34" charset="0"/>
              </a:rPr>
              <a:t> 25 minutes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381000"/>
            <a:ext cx="31758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5.2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54040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002060"/>
                </a:solidFill>
                <a:latin typeface="Century Gothic"/>
                <a:cs typeface="Century Gothic"/>
              </a:rPr>
              <a:t>Classroom Management Scenarios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11" name="Picture 10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20687833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IV. After the Training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1595735"/>
            <a:ext cx="8229600" cy="391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Century Gothic"/>
                <a:cs typeface="Century Gothic"/>
              </a:rPr>
              <a:t>After the training, spend time reflecting: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What worked well?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When were there challenges?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How was the pacing?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Were participants engaged?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Are ground rules being followed?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Did you meet the learning objectives?</a:t>
            </a:r>
          </a:p>
          <a:p>
            <a:pPr marL="342900" indent="-342900">
              <a:lnSpc>
                <a:spcPct val="130000"/>
              </a:lnSpc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Should anything be adjusted?</a:t>
            </a:r>
          </a:p>
        </p:txBody>
      </p:sp>
      <p:sp>
        <p:nvSpPr>
          <p:cNvPr id="7" name="Rectangle 6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220822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8153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999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Module 5 Learning Objectives </a:t>
            </a:r>
          </a:p>
          <a:p>
            <a:pPr algn="ctr">
              <a:lnSpc>
                <a:spcPct val="114999"/>
              </a:lnSpc>
              <a:spcAft>
                <a:spcPts val="6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4999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entury Gothic"/>
                <a:ea typeface="Calibri"/>
                <a:cs typeface="Century Gothic"/>
              </a:rPr>
              <a:t>Learners will be able to: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Demonstrate good practices of training delivery, including effective verbal and non-verbal communication, lesson pacing, time management, engaging diverse audiences and responding effectively to difficult situations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Implement elements of the BOPPPS model into training delivery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271020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381000" y="381000"/>
            <a:ext cx="83820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</a:t>
            </a:r>
          </a:p>
          <a:p>
            <a:pPr marL="342900" indent="-342900">
              <a:lnSpc>
                <a:spcPct val="130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In order to effectively facilitate a training, it is necessary to prepare the environment, the logistics, the participants and yourself</a:t>
            </a:r>
          </a:p>
          <a:p>
            <a:pPr marL="342900" indent="-342900">
              <a:lnSpc>
                <a:spcPct val="130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Setting the tone at the beginning of the training is important to establishing an effective learning environment. Take time to break the ice, introduce training objectives and review expectations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5960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381000" y="381000"/>
            <a:ext cx="83820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 (cont.)</a:t>
            </a:r>
          </a:p>
          <a:p>
            <a:pPr marL="342900" indent="-342900">
              <a:lnSpc>
                <a:spcPct val="130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Managing classroom dynamics includes things such as ensuring participants’ safety and wellbeing, encouraging active participation, monitoring the pace and flow of the lesson and managing potential disruptions</a:t>
            </a:r>
          </a:p>
          <a:p>
            <a:pPr marL="342900" indent="-342900">
              <a:lnSpc>
                <a:spcPct val="130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It is a good idea to spend time in reflection after a training session or </a:t>
            </a:r>
            <a:r>
              <a:rPr lang="en-US" sz="240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programme</a:t>
            </a:r>
            <a:endParaRPr lang="en-US" sz="2400" dirty="0">
              <a:solidFill>
                <a:schemeClr val="tx1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883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/>
        </p:nvSpPr>
        <p:spPr>
          <a:xfrm>
            <a:off x="685800" y="3886200"/>
            <a:ext cx="7803372" cy="2438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4" name="Text Box 8"/>
          <p:cNvSpPr txBox="1"/>
          <p:nvPr/>
        </p:nvSpPr>
        <p:spPr>
          <a:xfrm>
            <a:off x="647700" y="685800"/>
            <a:ext cx="78486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Overview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3200" dirty="0">
              <a:solidFill>
                <a:srgbClr val="000000"/>
              </a:solidFill>
              <a:latin typeface="Century Gothic"/>
              <a:ea typeface="Calibri"/>
              <a:cs typeface="Century Gothic"/>
            </a:endParaRPr>
          </a:p>
          <a:p>
            <a:pPr marL="514350" marR="0" indent="-51435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romanUcPeriod"/>
            </a:pPr>
            <a:r>
              <a:rPr lang="en-US" sz="2400" dirty="0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Preparing for the Training</a:t>
            </a:r>
          </a:p>
          <a:p>
            <a:pPr marL="514350" marR="0" indent="-51435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romanUcPeriod"/>
            </a:pPr>
            <a:r>
              <a:rPr lang="en-US" sz="2400" dirty="0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Delivering the Training</a:t>
            </a:r>
          </a:p>
          <a:p>
            <a:pPr marL="514350" marR="0" indent="-51435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romanUcPeriod"/>
            </a:pPr>
            <a:r>
              <a:rPr lang="en-US" sz="2400" dirty="0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Classroom Management</a:t>
            </a:r>
          </a:p>
          <a:p>
            <a:pPr marL="514350" marR="0" indent="-51435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romanUcPeriod"/>
            </a:pPr>
            <a:r>
              <a:rPr lang="en-US" sz="2400" dirty="0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After the Training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747713" indent="-571500" algn="ctr">
              <a:spcAft>
                <a:spcPts val="600"/>
              </a:spcAft>
              <a:buAutoNum type="romanUcPeriod"/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Preparing for the Training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11524314"/>
              </p:ext>
            </p:extLst>
          </p:nvPr>
        </p:nvGraphicFramePr>
        <p:xfrm>
          <a:off x="1905000" y="2286000"/>
          <a:ext cx="5372100" cy="271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1" y="12954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/>
                <a:cs typeface="Century Gothic"/>
              </a:rPr>
              <a:t>Prior to the training, the following preparations must be made:</a:t>
            </a:r>
          </a:p>
        </p:txBody>
      </p:sp>
      <p:sp>
        <p:nvSpPr>
          <p:cNvPr id="8" name="Rectangle 7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19807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33400" y="1905000"/>
            <a:ext cx="78486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Room arrangement can have a significant impact on the training session.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Seating should be arranged to support the learning objectives and the specific needs of your target audience. </a:t>
            </a:r>
            <a:endParaRPr lang="en-US" sz="2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457200" y="228600"/>
            <a:ext cx="2090607" cy="990600"/>
            <a:chOff x="2790580" y="5"/>
            <a:chExt cx="2090607" cy="1254364"/>
          </a:xfrm>
        </p:grpSpPr>
        <p:sp>
          <p:nvSpPr>
            <p:cNvPr id="17" name="Rectangle 16"/>
            <p:cNvSpPr/>
            <p:nvPr/>
          </p:nvSpPr>
          <p:spPr>
            <a:xfrm>
              <a:off x="2790580" y="5"/>
              <a:ext cx="2090607" cy="1254364"/>
            </a:xfrm>
            <a:prstGeom prst="rect">
              <a:avLst/>
            </a:prstGeom>
            <a:gradFill flip="none" rotWithShape="0">
              <a:gsLst>
                <a:gs pos="0">
                  <a:schemeClr val="accent5">
                    <a:hueOff val="0"/>
                    <a:satOff val="0"/>
                    <a:lumOff val="0"/>
                    <a:shade val="51000"/>
                    <a:satMod val="130000"/>
                    <a:alpha val="70000"/>
                  </a:schemeClr>
                </a:gs>
                <a:gs pos="80000">
                  <a:schemeClr val="accent5">
                    <a:hueOff val="0"/>
                    <a:satOff val="0"/>
                    <a:lumOff val="0"/>
                    <a:shade val="93000"/>
                    <a:satMod val="130000"/>
                    <a:alpha val="70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shade val="94000"/>
                    <a:satMod val="135000"/>
                    <a:alpha val="70000"/>
                  </a:schemeClr>
                </a:gs>
              </a:gsLst>
              <a:lin ang="16200000" scaled="0"/>
              <a:tileRect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2790580" y="5"/>
              <a:ext cx="2090607" cy="1254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dirty="0">
                  <a:latin typeface="Century Gothic"/>
                  <a:cs typeface="Century Gothic"/>
                </a:rPr>
                <a:t>Preparing the e</a:t>
              </a:r>
              <a:r>
                <a:rPr lang="en-US" sz="2200" kern="1200" dirty="0">
                  <a:latin typeface="Century Gothic"/>
                  <a:cs typeface="Century Gothic"/>
                </a:rPr>
                <a:t>nvironment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140141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6764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U-shape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124200" y="1828800"/>
            <a:ext cx="2971800" cy="4271665"/>
            <a:chOff x="3124200" y="1828800"/>
            <a:chExt cx="2971800" cy="4271665"/>
          </a:xfrm>
        </p:grpSpPr>
        <p:sp>
          <p:nvSpPr>
            <p:cNvPr id="3" name="Rectangle 2"/>
            <p:cNvSpPr/>
            <p:nvPr/>
          </p:nvSpPr>
          <p:spPr>
            <a:xfrm>
              <a:off x="3733800" y="1828800"/>
              <a:ext cx="1676400" cy="3810000"/>
            </a:xfrm>
            <a:prstGeom prst="rect">
              <a:avLst/>
            </a:prstGeom>
            <a:solidFill>
              <a:srgbClr val="1A96B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124200" y="1981200"/>
              <a:ext cx="609600" cy="3625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486400" y="1981200"/>
              <a:ext cx="609600" cy="3625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/>
                <a:t>X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657600" y="5638800"/>
              <a:ext cx="1905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X   X   X   X   X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609600"/>
            <a:ext cx="3657600" cy="457200"/>
          </a:xfrm>
          <a:prstGeom prst="rect">
            <a:avLst/>
          </a:prstGeom>
          <a:solidFill>
            <a:srgbClr val="1A96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latin typeface="Century Gothic"/>
                <a:cs typeface="Century Gothic"/>
              </a:rPr>
              <a:t>Room arrangements</a:t>
            </a:r>
            <a:endParaRPr lang="en-US" sz="2400" i="1" dirty="0">
              <a:latin typeface="Century Gothic"/>
              <a:cs typeface="Century Gothic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35791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6764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Square or round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00400" y="2362200"/>
            <a:ext cx="3124200" cy="2667000"/>
          </a:xfrm>
          <a:prstGeom prst="rect">
            <a:avLst/>
          </a:prstGeom>
          <a:solidFill>
            <a:srgbClr val="1A96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324600" y="2286000"/>
            <a:ext cx="609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29000" y="50292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    X    X    X    X   X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90800" y="2286000"/>
            <a:ext cx="609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29000" y="190053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    X    X    X    X   X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609600"/>
            <a:ext cx="3657600" cy="457200"/>
          </a:xfrm>
          <a:prstGeom prst="rect">
            <a:avLst/>
          </a:prstGeom>
          <a:solidFill>
            <a:srgbClr val="1A96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latin typeface="Century Gothic"/>
                <a:cs typeface="Century Gothic"/>
              </a:rPr>
              <a:t>Room arrangements</a:t>
            </a:r>
            <a:endParaRPr lang="en-US" sz="2400" i="1" dirty="0">
              <a:latin typeface="Century Gothic"/>
              <a:cs typeface="Century Gothic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131236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6764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V-shape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1777132">
            <a:off x="5971071" y="2791078"/>
            <a:ext cx="609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 rot="20004533">
            <a:off x="2485823" y="2755626"/>
            <a:ext cx="609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X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991202" y="2438400"/>
            <a:ext cx="3161596" cy="2667312"/>
            <a:chOff x="3200400" y="2361888"/>
            <a:chExt cx="3161596" cy="2667312"/>
          </a:xfrm>
        </p:grpSpPr>
        <p:sp>
          <p:nvSpPr>
            <p:cNvPr id="3" name="Rectangle 2"/>
            <p:cNvSpPr/>
            <p:nvPr/>
          </p:nvSpPr>
          <p:spPr>
            <a:xfrm rot="19917029">
              <a:off x="3200400" y="2362200"/>
              <a:ext cx="990600" cy="2667000"/>
            </a:xfrm>
            <a:prstGeom prst="rect">
              <a:avLst/>
            </a:prstGeom>
            <a:solidFill>
              <a:srgbClr val="1A96B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 rot="1689955">
              <a:off x="5371396" y="2361888"/>
              <a:ext cx="990600" cy="2667000"/>
            </a:xfrm>
            <a:prstGeom prst="rect">
              <a:avLst/>
            </a:prstGeom>
            <a:solidFill>
              <a:srgbClr val="1A96B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0" y="609600"/>
            <a:ext cx="3657600" cy="457200"/>
          </a:xfrm>
          <a:prstGeom prst="rect">
            <a:avLst/>
          </a:prstGeom>
          <a:solidFill>
            <a:srgbClr val="1A96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latin typeface="Century Gothic"/>
                <a:cs typeface="Century Gothic"/>
              </a:rPr>
              <a:t>Room arrangements</a:t>
            </a:r>
            <a:endParaRPr lang="en-US" sz="2400" i="1" dirty="0">
              <a:latin typeface="Century Gothic"/>
              <a:cs typeface="Century Gothic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13768E"/>
          </a:solidFill>
          <a:ln>
            <a:solidFill>
              <a:srgbClr val="1376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906121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2591365DD56D4D8750E674CD62EF32" ma:contentTypeVersion="15" ma:contentTypeDescription="Create a new document." ma:contentTypeScope="" ma:versionID="b705d44036b8c209ba60c04a3e72a81a">
  <xsd:schema xmlns:xsd="http://www.w3.org/2001/XMLSchema" xmlns:xs="http://www.w3.org/2001/XMLSchema" xmlns:p="http://schemas.microsoft.com/office/2006/metadata/properties" xmlns:ns2="ffaef953-2cda-4d9d-b070-85228d2d3b5f" xmlns:ns3="756f3f7a-cc20-4157-bc78-ddc9769d8db6" targetNamespace="http://schemas.microsoft.com/office/2006/metadata/properties" ma:root="true" ma:fieldsID="4834ab69a471149cc6084602625b200b" ns2:_="" ns3:_="">
    <xsd:import namespace="ffaef953-2cda-4d9d-b070-85228d2d3b5f"/>
    <xsd:import namespace="756f3f7a-cc20-4157-bc78-ddc9769d8d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_x0023_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_Flow_SignoffStatu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aef953-2cda-4d9d-b070-85228d2d3b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x0023_" ma:index="12" nillable="true" ma:displayName="#" ma:format="Dropdown" ma:internalName="_x0023_" ma:percentage="FALSE">
      <xsd:simpleType>
        <xsd:restriction base="dms:Number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6f3f7a-cc20-4157-bc78-ddc9769d8db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ffaef953-2cda-4d9d-b070-85228d2d3b5f" xsi:nil="true"/>
    <_x0023_ xmlns="ffaef953-2cda-4d9d-b070-85228d2d3b5f" xsi:nil="true"/>
  </documentManagement>
</p:properties>
</file>

<file path=customXml/itemProps1.xml><?xml version="1.0" encoding="utf-8"?>
<ds:datastoreItem xmlns:ds="http://schemas.openxmlformats.org/officeDocument/2006/customXml" ds:itemID="{6535130F-2A2C-42AB-ADD6-8FA7DDD377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37D248-167D-4725-A9BE-3D8F486F322C}"/>
</file>

<file path=customXml/itemProps3.xml><?xml version="1.0" encoding="utf-8"?>
<ds:datastoreItem xmlns:ds="http://schemas.openxmlformats.org/officeDocument/2006/customXml" ds:itemID="{37E310F5-EDA3-45AC-898A-83AB5B6EEB2D}">
  <ds:schemaRefs>
    <ds:schemaRef ds:uri="http://schemas.microsoft.com/office/2006/metadata/properties"/>
    <ds:schemaRef ds:uri="http://schemas.microsoft.com/office/infopath/2007/PartnerControls"/>
    <ds:schemaRef ds:uri="ffaef953-2cda-4d9d-b070-85228d2d3b5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10775</TotalTime>
  <Words>1320</Words>
  <Application>Microsoft Office PowerPoint</Application>
  <PresentationFormat>On-screen Show (4:3)</PresentationFormat>
  <Paragraphs>323</Paragraphs>
  <Slides>31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Brian Connolly</cp:lastModifiedBy>
  <cp:revision>198</cp:revision>
  <dcterms:created xsi:type="dcterms:W3CDTF">2015-12-09T18:20:24Z</dcterms:created>
  <dcterms:modified xsi:type="dcterms:W3CDTF">2022-02-24T18:43:39Z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0x010100E52591365DD56D4D8750E674CD62EF32</vt:lpwstr>
  </property>
</Properties>
</file>